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83" r:id="rId4"/>
    <p:sldId id="321" r:id="rId5"/>
    <p:sldId id="272" r:id="rId6"/>
    <p:sldId id="273" r:id="rId7"/>
    <p:sldId id="274" r:id="rId8"/>
    <p:sldId id="277" r:id="rId9"/>
    <p:sldId id="279" r:id="rId10"/>
    <p:sldId id="278" r:id="rId11"/>
    <p:sldId id="280" r:id="rId12"/>
    <p:sldId id="281" r:id="rId13"/>
    <p:sldId id="286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97" r:id="rId25"/>
    <p:sldId id="319" r:id="rId26"/>
    <p:sldId id="318" r:id="rId27"/>
    <p:sldId id="355" r:id="rId28"/>
    <p:sldId id="314" r:id="rId29"/>
    <p:sldId id="315" r:id="rId30"/>
    <p:sldId id="262" r:id="rId31"/>
    <p:sldId id="288" r:id="rId32"/>
    <p:sldId id="289" r:id="rId33"/>
    <p:sldId id="317" r:id="rId34"/>
    <p:sldId id="290" r:id="rId35"/>
    <p:sldId id="291" r:id="rId36"/>
    <p:sldId id="264" r:id="rId37"/>
    <p:sldId id="295" r:id="rId38"/>
    <p:sldId id="296" r:id="rId39"/>
    <p:sldId id="269" r:id="rId40"/>
    <p:sldId id="320" r:id="rId41"/>
    <p:sldId id="313" r:id="rId42"/>
    <p:sldId id="357" r:id="rId43"/>
    <p:sldId id="356" r:id="rId44"/>
    <p:sldId id="299" r:id="rId45"/>
    <p:sldId id="282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6" autoAdjust="0"/>
  </p:normalViewPr>
  <p:slideViewPr>
    <p:cSldViewPr snapToGrid="0" showGuides="1">
      <p:cViewPr varScale="1">
        <p:scale>
          <a:sx n="109" d="100"/>
          <a:sy n="109" d="100"/>
        </p:scale>
        <p:origin x="230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403643014445"/>
          <c:y val="7.5297811738869555E-2"/>
          <c:w val="0.82785963569855547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1-4C19-BC24-08C020B36B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1-4C19-BC24-08C020B36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9CA-4892-9A95-728CF14AA40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9CA-4892-9A95-728CF14AA4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CA-4892-9A95-728CF14AA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F3A-4EAF-8276-98DA5FBE0B5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F3A-4EAF-8276-98DA5FBE0B5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3A-4EAF-8276-98DA5FBE0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876-425D-AAD6-5BB69B1F45E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876-425D-AAD6-5BB69B1F45E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76-425D-AAD6-5BB69B1F4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06F-4955-A131-5E1CCF7B457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06F-4955-A131-5E1CCF7B45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F-4955-A131-5E1CCF7B4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A02-4783-AB28-41DDFB5495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A02-4783-AB28-41DDFB5495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EA02-4783-AB28-41DDFB5495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EA02-4783-AB28-41DDFB5495E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02-4783-AB28-41DDFB549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A1A50A-BEC1-44CA-A6B0-16870BA12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8939B-7855-4686-B5F4-6217EDC4F5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6A8B-6C28-4F98-9E5F-92C1759ED2C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8DED-1BD7-41C1-B946-0E499A026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D1910-E5DE-42C6-BAF5-05E33B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EE9F-72EE-4FA2-A005-A7963D54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844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410BE4-3C5E-43B8-8434-8829CB38EFEC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6A72D2-8DDC-4832-8E1A-5E6079DDB78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7B211F-304A-4E12-A07A-202247B172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3FBE6D7-EF7F-47A8-89CB-23A37D837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F114C1C8-D2A1-4716-AE48-7A7DD92216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1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2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7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:a16="http://schemas.microsoft.com/office/drawing/2014/main" id="{DE92AE71-849C-4C5D-8BC3-63D1AD20C264}"/>
              </a:ext>
            </a:extLst>
          </p:cNvPr>
          <p:cNvGrpSpPr/>
          <p:nvPr userDrawn="1"/>
        </p:nvGrpSpPr>
        <p:grpSpPr>
          <a:xfrm>
            <a:off x="720076" y="1536177"/>
            <a:ext cx="3862162" cy="3037656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0E32D3-7FAD-40AF-9518-E72C3AEAC5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BD8ABF-E4E6-471F-986A-C4EE494F7A1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5278CF-71CB-4FE8-B7ED-DAAA45C6791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FAF83E-5E8E-4C78-A6BA-2CDBD881012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877B64-3C97-4D73-BE16-52CE9B2574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987417-78D5-491C-8E6A-188C225E73D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3DB0D5-7B53-40AF-92BC-8E5F127A3D0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41791F-5F7F-4B16-86E2-320FDFF01FC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A01EEE8-1A00-420B-A9D7-046737460489}"/>
              </a:ext>
            </a:extLst>
          </p:cNvPr>
          <p:cNvGrpSpPr/>
          <p:nvPr userDrawn="1"/>
        </p:nvGrpSpPr>
        <p:grpSpPr>
          <a:xfrm>
            <a:off x="7624988" y="2977447"/>
            <a:ext cx="3862162" cy="3037656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FF2C995-526A-4EB1-B4C9-1F6C1A508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87F308-9F56-41C4-B2ED-E364B83EB33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7A3EDE-4590-40C5-888A-D3B474B740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0074FC-818E-4468-95AA-F42F7DC340D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1E1870-4715-463E-8873-E96187341B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11437F7-9D98-4BE9-93CE-1A7DCF71FB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1022038-51F2-4CDE-95C2-5343CFB70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0F7F6F-3E37-44A1-86D4-35EFC13F5DA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554" y="1730073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D1F2188-2B90-458D-B866-CF7EE47DCD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6362" y="3147364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A4F7555-B08F-4024-B435-F4B03BF47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263284AA-C901-48FB-8B29-4C8F0687F5D8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8C3D689E-28EE-438B-A23D-92EC82A7FA53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C99B3A-24E5-4560-8124-DF3CBFC4979C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EA1BEB-CA23-4BDA-ABE4-1C3DD68D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6669" y="924448"/>
            <a:ext cx="5298456" cy="5009104"/>
          </a:xfrm>
          <a:custGeom>
            <a:avLst/>
            <a:gdLst>
              <a:gd name="connsiteX0" fmla="*/ 383512 w 4232031"/>
              <a:gd name="connsiteY0" fmla="*/ 152400 h 4000919"/>
              <a:gd name="connsiteX1" fmla="*/ 4232031 w 4232031"/>
              <a:gd name="connsiteY1" fmla="*/ 152400 h 4000919"/>
              <a:gd name="connsiteX2" fmla="*/ 4232031 w 4232031"/>
              <a:gd name="connsiteY2" fmla="*/ 4000919 h 4000919"/>
              <a:gd name="connsiteX3" fmla="*/ 0 w 4232031"/>
              <a:gd name="connsiteY3" fmla="*/ 0 h 4000919"/>
              <a:gd name="connsiteX4" fmla="*/ 3848519 w 4232031"/>
              <a:gd name="connsiteY4" fmla="*/ 3848519 h 4000919"/>
              <a:gd name="connsiteX5" fmla="*/ 0 w 4232031"/>
              <a:gd name="connsiteY5" fmla="*/ 3848519 h 40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031" h="4000919">
                <a:moveTo>
                  <a:pt x="383512" y="152400"/>
                </a:moveTo>
                <a:lnTo>
                  <a:pt x="4232031" y="152400"/>
                </a:lnTo>
                <a:lnTo>
                  <a:pt x="4232031" y="4000919"/>
                </a:lnTo>
                <a:close/>
                <a:moveTo>
                  <a:pt x="0" y="0"/>
                </a:moveTo>
                <a:lnTo>
                  <a:pt x="3848519" y="3848519"/>
                </a:lnTo>
                <a:lnTo>
                  <a:pt x="0" y="3848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6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6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5478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2D07FC-15C4-4C6A-986D-9F8AF75556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83566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7E72DE7-6595-4BFA-8756-B9305A9898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41654" y="2672860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6858" y="364253"/>
            <a:ext cx="6012983" cy="3064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50CE873-3157-4ACA-9DEF-A3898679AE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86787" y="364253"/>
            <a:ext cx="3172650" cy="6056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7EDFA1B-E40C-4818-BE93-5913C50D0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6858" y="3627455"/>
            <a:ext cx="2902063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8A97DCE-D05A-4EB8-81BB-EFE1E828AD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1193" y="3627455"/>
            <a:ext cx="2898648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40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1">
            <a:extLst>
              <a:ext uri="{FF2B5EF4-FFF2-40B4-BE49-F238E27FC236}">
                <a16:creationId xmlns:a16="http://schemas.microsoft.com/office/drawing/2014/main" id="{6C6DFD09-A3A3-46CB-8362-51647524E6BD}"/>
              </a:ext>
            </a:extLst>
          </p:cNvPr>
          <p:cNvSpPr/>
          <p:nvPr userDrawn="1"/>
        </p:nvSpPr>
        <p:spPr>
          <a:xfrm rot="19800000">
            <a:off x="133561" y="236516"/>
            <a:ext cx="6117151" cy="5273405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31131DF-CEA2-4960-A1A4-3F4DC774ED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6964" y="420431"/>
            <a:ext cx="6699339" cy="5844144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09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7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8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5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028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411A7D3-2EB4-447E-BE5F-AC7E7EEBA567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CD8CE1-859C-4513-862E-CE4DF1CA8AD9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8A8CBF-574A-4E06-8CA3-B60B0BEC73D5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5006857"/>
            <a:ext cx="12192000" cy="1851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97000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80457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52638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324819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61F7B881-6EF6-4009-B5CA-70A7BDBB74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E41AB9-0B82-44E3-B68B-FDD78E308CED}"/>
              </a:ext>
            </a:extLst>
          </p:cNvPr>
          <p:cNvGrpSpPr/>
          <p:nvPr userDrawn="1"/>
        </p:nvGrpSpPr>
        <p:grpSpPr>
          <a:xfrm rot="20703830">
            <a:off x="1161693" y="1386468"/>
            <a:ext cx="2040464" cy="3808371"/>
            <a:chOff x="3501573" y="3178068"/>
            <a:chExt cx="1340594" cy="27378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8873E8-C7AE-4389-ADFA-468BD99D57C2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2F40C01-EC64-45DE-9ABA-479C367A680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28CAD5C-9490-4B5D-B6C4-D2031429C76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4424811-4BD6-4766-A6FC-79F0EC6E3FB1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8B538C-5F8E-4141-959A-C41B6C0D5FD7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6AB7D1-B558-4679-813F-36AAA6B505FC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4BB56B-79FA-456E-B647-F33BC0A7D81C}"/>
                </a:ext>
              </a:extLst>
            </p:cNvPr>
            <p:cNvGrpSpPr/>
            <p:nvPr/>
          </p:nvGrpSpPr>
          <p:grpSpPr>
            <a:xfrm>
              <a:off x="4088523" y="5635852"/>
              <a:ext cx="156199" cy="173080"/>
              <a:chOff x="6768665" y="6038214"/>
              <a:chExt cx="133536" cy="14796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9A2DEB0-C294-47B6-B636-CB3585E30917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3536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825310-956C-401C-9CFC-8057C6CA449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71904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743BC3-0A34-4698-AFFD-E0FCDE7D6B33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E8E65F1-81B7-4570-B544-C403821DF7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9FDE41C-1E15-4710-A536-818D89F3BEE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368747" y="1959609"/>
            <a:ext cx="1664534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15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BBCC57E-E2CE-48F6-986D-4DCC519638EA}"/>
              </a:ext>
            </a:extLst>
          </p:cNvPr>
          <p:cNvSpPr/>
          <p:nvPr userDrawn="1"/>
        </p:nvSpPr>
        <p:spPr>
          <a:xfrm>
            <a:off x="4751851" y="0"/>
            <a:ext cx="26882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F64823A-9D96-4704-9538-98AA25DEFE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1851" y="663027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356438-4E75-4009-8161-869896F0E5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863346"/>
            <a:ext cx="7440149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75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262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6F64E99E-F198-4C78-B779-6E8D9BDC6EE5}"/>
              </a:ext>
            </a:extLst>
          </p:cNvPr>
          <p:cNvSpPr/>
          <p:nvPr userDrawn="1"/>
        </p:nvSpPr>
        <p:spPr>
          <a:xfrm>
            <a:off x="0" y="635635"/>
            <a:ext cx="4277360" cy="55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4227BB5-E33A-492C-BC7C-D7D79AA186A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18680" y="63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EE6FE4D-0A35-4FB2-A327-71BFEAF09171}"/>
              </a:ext>
            </a:extLst>
          </p:cNvPr>
          <p:cNvSpPr/>
          <p:nvPr userDrawn="1"/>
        </p:nvSpPr>
        <p:spPr>
          <a:xfrm>
            <a:off x="11544000" y="635635"/>
            <a:ext cx="648000" cy="55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ABD49D-EC42-4F59-A393-0BE94DA7553E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418680" y="3515635"/>
            <a:ext cx="6984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69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2387" y="478948"/>
            <a:ext cx="2232409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566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FC97D53-FA99-4CBD-AB1D-83FFB3BD488F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8A79FB9-F5E9-41A6-86D2-806115F5E6D1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3D248-C1F6-4A2E-BEBE-761B2FBA9433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5EAB53-0AB0-49A7-8A0C-0A9D85479EC0}"/>
              </a:ext>
            </a:extLst>
          </p:cNvPr>
          <p:cNvGrpSpPr/>
          <p:nvPr userDrawn="1"/>
        </p:nvGrpSpPr>
        <p:grpSpPr>
          <a:xfrm>
            <a:off x="10508830" y="5751672"/>
            <a:ext cx="1616495" cy="860583"/>
            <a:chOff x="3631780" y="1691976"/>
            <a:chExt cx="4859204" cy="25869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EC8A9F-0142-4609-95F7-1A271547C803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CF3F67-0811-4C24-B10F-0D140D2AA63A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A3F13EE-C67A-4A94-8E09-F65FFC6AFA4A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9456DDD-1149-4AA4-8114-105A36EE6101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154FA3E-24E1-42E4-9A35-425F737CA35F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6C7D145-134C-4FE3-8FF9-BCEC4B6CA6BA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7A5171-079A-4D92-B321-8987F6E34CC2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BDD4EF-B3CB-4E3E-B303-0CD5F31B13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4D636DE-3F26-4E27-AD6D-B784D857AC99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36D5D76-54F7-4983-873A-E9249D9B27AA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632AEFC-348B-439E-A407-D68AA774B02B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EADCE84-13E0-496D-8C9D-04C0B9B6FB73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A412BF7-6E8B-46D7-91C0-20C9A7951A5A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3FFB8D-4436-4398-8669-1B7030A860AD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A1C9E68-FE5B-4D06-BFD6-B836A0EE0D8A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11F6427-B46A-476C-A1FE-438921C33141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871897A-671A-4DF2-8FE8-89C3E46C5C41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73E5CC0-00B6-418D-B32A-99090DFF4E42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F72336-3F79-4A97-8B24-887979BA1BC4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04D2FE2-9428-49AD-8275-8646559047EA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C0BEA64-4E59-42CE-A307-A9B2FC69002A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EE78404-9AA0-4852-882C-49A3C9A44FC8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BABA818-FD93-46E2-B427-CAD3408031F7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F5C9629-B030-43F5-99A7-C079CDBFC02E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1B24AA7-6811-4B16-8042-685AC7A7252C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1C50555-CD46-4DBA-A103-C149350D058C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1A46BE6-73B1-4DA6-91F3-F4D01E3522F8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74A065-0D8C-45A4-B697-1EAEE7EAEF03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3D2ADC-CE7F-4D56-BFEF-9BEA82F4E688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D5FE209-5876-4F41-AAB8-A3922AB0EAC6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63F6FB3-A081-4A24-9993-4B481E0AEBBF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6447CA1-2D32-4DA1-A223-78EF87674843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495D095-40B3-408D-92AE-BA75CA471A95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A82FE2-E2DD-431D-8D46-7855EDEAA3A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2AD73A5-152E-4424-89CE-9BF6CBA0DB5D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2097D85-AD29-468F-93DF-059351CB873C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AB19738-EE19-4B71-AF87-297FFDD95F5F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B06252B-9018-4237-8DB9-10D51B4066CB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16686D-75D3-419F-AC85-6CA2FEEB76FB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E17257E-496D-43B5-AF2E-E2A20B9FBD10}"/>
              </a:ext>
            </a:extLst>
          </p:cNvPr>
          <p:cNvGrpSpPr/>
          <p:nvPr userDrawn="1"/>
        </p:nvGrpSpPr>
        <p:grpSpPr>
          <a:xfrm>
            <a:off x="0" y="6593205"/>
            <a:ext cx="12192000" cy="283845"/>
            <a:chOff x="0" y="6593205"/>
            <a:chExt cx="12192000" cy="2838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9A48D2-D68F-4890-A42F-5BB72CFCCFD6}"/>
                </a:ext>
              </a:extLst>
            </p:cNvPr>
            <p:cNvSpPr/>
            <p:nvPr/>
          </p:nvSpPr>
          <p:spPr>
            <a:xfrm>
              <a:off x="0" y="6593205"/>
              <a:ext cx="12192000" cy="27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59F2605-0DF1-4906-A75E-0ED8566A8648}"/>
                </a:ext>
              </a:extLst>
            </p:cNvPr>
            <p:cNvSpPr/>
            <p:nvPr/>
          </p:nvSpPr>
          <p:spPr>
            <a:xfrm>
              <a:off x="0" y="6684645"/>
              <a:ext cx="1219200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E70C75D-A69D-47EF-91AF-4C580B47C566}"/>
                </a:ext>
              </a:extLst>
            </p:cNvPr>
            <p:cNvSpPr/>
            <p:nvPr/>
          </p:nvSpPr>
          <p:spPr>
            <a:xfrm>
              <a:off x="0" y="6785610"/>
              <a:ext cx="12192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DBDC731-CCCD-4C3D-A9AF-48F6234A2FDF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0FB6E0-B02A-4B89-A387-E6A49302804A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04D15E-A661-4B09-87F0-33BFFB2C63B4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54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gradFill>
          <a:gsLst>
            <a:gs pos="0">
              <a:schemeClr val="bg1">
                <a:lumMod val="9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2" r:id="rId3"/>
    <p:sldLayoutId id="2147483675" r:id="rId4"/>
    <p:sldLayoutId id="2147483663" r:id="rId5"/>
    <p:sldLayoutId id="2147483658" r:id="rId6"/>
    <p:sldLayoutId id="214748367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9" r:id="rId15"/>
    <p:sldLayoutId id="2147483672" r:id="rId16"/>
    <p:sldLayoutId id="2147483673" r:id="rId17"/>
    <p:sldLayoutId id="2147483674" r:id="rId18"/>
    <p:sldLayoutId id="2147483677" r:id="rId19"/>
    <p:sldLayoutId id="2147483660" r:id="rId20"/>
    <p:sldLayoutId id="2147483659" r:id="rId21"/>
    <p:sldLayoutId id="2147483680" r:id="rId22"/>
    <p:sldLayoutId id="2147483681" r:id="rId23"/>
    <p:sldLayoutId id="2147483682" r:id="rId24"/>
    <p:sldLayoutId id="214748368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C7B065B-54AE-4A53-B6A8-39DDA8269F89}"/>
              </a:ext>
            </a:extLst>
          </p:cNvPr>
          <p:cNvGrpSpPr/>
          <p:nvPr/>
        </p:nvGrpSpPr>
        <p:grpSpPr>
          <a:xfrm>
            <a:off x="3387274" y="1780667"/>
            <a:ext cx="5347719" cy="2333046"/>
            <a:chOff x="3387275" y="1423862"/>
            <a:chExt cx="5347719" cy="2333046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D903EF6-91AB-4BF1-B86F-30CE376FD13F}"/>
                </a:ext>
              </a:extLst>
            </p:cNvPr>
            <p:cNvSpPr/>
            <p:nvPr/>
          </p:nvSpPr>
          <p:spPr>
            <a:xfrm>
              <a:off x="5167979" y="1635491"/>
              <a:ext cx="428693" cy="2119360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8624DCA-2BD8-4952-AC4D-60B6C2D8EF1F}"/>
                </a:ext>
              </a:extLst>
            </p:cNvPr>
            <p:cNvSpPr/>
            <p:nvPr/>
          </p:nvSpPr>
          <p:spPr>
            <a:xfrm>
              <a:off x="5647753" y="1778275"/>
              <a:ext cx="565541" cy="1976576"/>
            </a:xfrm>
            <a:custGeom>
              <a:avLst/>
              <a:gdLst>
                <a:gd name="connsiteX0" fmla="*/ 335796 w 565541"/>
                <a:gd name="connsiteY0" fmla="*/ 1531565 h 1976576"/>
                <a:gd name="connsiteX1" fmla="*/ 335796 w 565541"/>
                <a:gd name="connsiteY1" fmla="*/ 1585857 h 1976576"/>
                <a:gd name="connsiteX2" fmla="*/ 441823 w 565541"/>
                <a:gd name="connsiteY2" fmla="*/ 1585857 h 1976576"/>
                <a:gd name="connsiteX3" fmla="*/ 441823 w 565541"/>
                <a:gd name="connsiteY3" fmla="*/ 1531565 h 1976576"/>
                <a:gd name="connsiteX4" fmla="*/ 123718 w 565541"/>
                <a:gd name="connsiteY4" fmla="*/ 1526871 h 1976576"/>
                <a:gd name="connsiteX5" fmla="*/ 123718 w 565541"/>
                <a:gd name="connsiteY5" fmla="*/ 1581163 h 1976576"/>
                <a:gd name="connsiteX6" fmla="*/ 229745 w 565541"/>
                <a:gd name="connsiteY6" fmla="*/ 1581163 h 1976576"/>
                <a:gd name="connsiteX7" fmla="*/ 229745 w 565541"/>
                <a:gd name="connsiteY7" fmla="*/ 1526871 h 1976576"/>
                <a:gd name="connsiteX8" fmla="*/ 335796 w 565541"/>
                <a:gd name="connsiteY8" fmla="*/ 1409581 h 1976576"/>
                <a:gd name="connsiteX9" fmla="*/ 335796 w 565541"/>
                <a:gd name="connsiteY9" fmla="*/ 1463873 h 1976576"/>
                <a:gd name="connsiteX10" fmla="*/ 441823 w 565541"/>
                <a:gd name="connsiteY10" fmla="*/ 1463873 h 1976576"/>
                <a:gd name="connsiteX11" fmla="*/ 441823 w 565541"/>
                <a:gd name="connsiteY11" fmla="*/ 1409581 h 1976576"/>
                <a:gd name="connsiteX12" fmla="*/ 123718 w 565541"/>
                <a:gd name="connsiteY12" fmla="*/ 1404887 h 1976576"/>
                <a:gd name="connsiteX13" fmla="*/ 123718 w 565541"/>
                <a:gd name="connsiteY13" fmla="*/ 1459180 h 1976576"/>
                <a:gd name="connsiteX14" fmla="*/ 229745 w 565541"/>
                <a:gd name="connsiteY14" fmla="*/ 1459180 h 1976576"/>
                <a:gd name="connsiteX15" fmla="*/ 229745 w 565541"/>
                <a:gd name="connsiteY15" fmla="*/ 1404887 h 1976576"/>
                <a:gd name="connsiteX16" fmla="*/ 335796 w 565541"/>
                <a:gd name="connsiteY16" fmla="*/ 1287599 h 1976576"/>
                <a:gd name="connsiteX17" fmla="*/ 335796 w 565541"/>
                <a:gd name="connsiteY17" fmla="*/ 1341892 h 1976576"/>
                <a:gd name="connsiteX18" fmla="*/ 441823 w 565541"/>
                <a:gd name="connsiteY18" fmla="*/ 1341892 h 1976576"/>
                <a:gd name="connsiteX19" fmla="*/ 441823 w 565541"/>
                <a:gd name="connsiteY19" fmla="*/ 1287599 h 1976576"/>
                <a:gd name="connsiteX20" fmla="*/ 123718 w 565541"/>
                <a:gd name="connsiteY20" fmla="*/ 1282905 h 1976576"/>
                <a:gd name="connsiteX21" fmla="*/ 123718 w 565541"/>
                <a:gd name="connsiteY21" fmla="*/ 1337198 h 1976576"/>
                <a:gd name="connsiteX22" fmla="*/ 229745 w 565541"/>
                <a:gd name="connsiteY22" fmla="*/ 1337198 h 1976576"/>
                <a:gd name="connsiteX23" fmla="*/ 229745 w 565541"/>
                <a:gd name="connsiteY23" fmla="*/ 1282905 h 1976576"/>
                <a:gd name="connsiteX24" fmla="*/ 335796 w 565541"/>
                <a:gd name="connsiteY24" fmla="*/ 1165617 h 1976576"/>
                <a:gd name="connsiteX25" fmla="*/ 335796 w 565541"/>
                <a:gd name="connsiteY25" fmla="*/ 1219910 h 1976576"/>
                <a:gd name="connsiteX26" fmla="*/ 441823 w 565541"/>
                <a:gd name="connsiteY26" fmla="*/ 1219910 h 1976576"/>
                <a:gd name="connsiteX27" fmla="*/ 441823 w 565541"/>
                <a:gd name="connsiteY27" fmla="*/ 1165617 h 1976576"/>
                <a:gd name="connsiteX28" fmla="*/ 123718 w 565541"/>
                <a:gd name="connsiteY28" fmla="*/ 1160924 h 1976576"/>
                <a:gd name="connsiteX29" fmla="*/ 123718 w 565541"/>
                <a:gd name="connsiteY29" fmla="*/ 1215216 h 1976576"/>
                <a:gd name="connsiteX30" fmla="*/ 229745 w 565541"/>
                <a:gd name="connsiteY30" fmla="*/ 1215216 h 1976576"/>
                <a:gd name="connsiteX31" fmla="*/ 229745 w 565541"/>
                <a:gd name="connsiteY31" fmla="*/ 1160924 h 1976576"/>
                <a:gd name="connsiteX32" fmla="*/ 335796 w 565541"/>
                <a:gd name="connsiteY32" fmla="*/ 1043636 h 1976576"/>
                <a:gd name="connsiteX33" fmla="*/ 335796 w 565541"/>
                <a:gd name="connsiteY33" fmla="*/ 1097928 h 1976576"/>
                <a:gd name="connsiteX34" fmla="*/ 441823 w 565541"/>
                <a:gd name="connsiteY34" fmla="*/ 1097928 h 1976576"/>
                <a:gd name="connsiteX35" fmla="*/ 441823 w 565541"/>
                <a:gd name="connsiteY35" fmla="*/ 1043636 h 1976576"/>
                <a:gd name="connsiteX36" fmla="*/ 123718 w 565541"/>
                <a:gd name="connsiteY36" fmla="*/ 1038942 h 1976576"/>
                <a:gd name="connsiteX37" fmla="*/ 123718 w 565541"/>
                <a:gd name="connsiteY37" fmla="*/ 1093234 h 1976576"/>
                <a:gd name="connsiteX38" fmla="*/ 229745 w 565541"/>
                <a:gd name="connsiteY38" fmla="*/ 1093234 h 1976576"/>
                <a:gd name="connsiteX39" fmla="*/ 229745 w 565541"/>
                <a:gd name="connsiteY39" fmla="*/ 1038942 h 1976576"/>
                <a:gd name="connsiteX40" fmla="*/ 335796 w 565541"/>
                <a:gd name="connsiteY40" fmla="*/ 921654 h 1976576"/>
                <a:gd name="connsiteX41" fmla="*/ 335796 w 565541"/>
                <a:gd name="connsiteY41" fmla="*/ 975946 h 1976576"/>
                <a:gd name="connsiteX42" fmla="*/ 441823 w 565541"/>
                <a:gd name="connsiteY42" fmla="*/ 975946 h 1976576"/>
                <a:gd name="connsiteX43" fmla="*/ 441823 w 565541"/>
                <a:gd name="connsiteY43" fmla="*/ 921654 h 1976576"/>
                <a:gd name="connsiteX44" fmla="*/ 123718 w 565541"/>
                <a:gd name="connsiteY44" fmla="*/ 916960 h 1976576"/>
                <a:gd name="connsiteX45" fmla="*/ 123718 w 565541"/>
                <a:gd name="connsiteY45" fmla="*/ 971252 h 1976576"/>
                <a:gd name="connsiteX46" fmla="*/ 229745 w 565541"/>
                <a:gd name="connsiteY46" fmla="*/ 971252 h 1976576"/>
                <a:gd name="connsiteX47" fmla="*/ 229745 w 565541"/>
                <a:gd name="connsiteY47" fmla="*/ 916960 h 1976576"/>
                <a:gd name="connsiteX48" fmla="*/ 335796 w 565541"/>
                <a:gd name="connsiteY48" fmla="*/ 799672 h 1976576"/>
                <a:gd name="connsiteX49" fmla="*/ 335796 w 565541"/>
                <a:gd name="connsiteY49" fmla="*/ 853964 h 1976576"/>
                <a:gd name="connsiteX50" fmla="*/ 441823 w 565541"/>
                <a:gd name="connsiteY50" fmla="*/ 853964 h 1976576"/>
                <a:gd name="connsiteX51" fmla="*/ 441823 w 565541"/>
                <a:gd name="connsiteY51" fmla="*/ 799672 h 1976576"/>
                <a:gd name="connsiteX52" fmla="*/ 123718 w 565541"/>
                <a:gd name="connsiteY52" fmla="*/ 794978 h 1976576"/>
                <a:gd name="connsiteX53" fmla="*/ 123718 w 565541"/>
                <a:gd name="connsiteY53" fmla="*/ 849270 h 1976576"/>
                <a:gd name="connsiteX54" fmla="*/ 229745 w 565541"/>
                <a:gd name="connsiteY54" fmla="*/ 849270 h 1976576"/>
                <a:gd name="connsiteX55" fmla="*/ 229745 w 565541"/>
                <a:gd name="connsiteY55" fmla="*/ 794978 h 1976576"/>
                <a:gd name="connsiteX56" fmla="*/ 335796 w 565541"/>
                <a:gd name="connsiteY56" fmla="*/ 677690 h 1976576"/>
                <a:gd name="connsiteX57" fmla="*/ 335796 w 565541"/>
                <a:gd name="connsiteY57" fmla="*/ 731982 h 1976576"/>
                <a:gd name="connsiteX58" fmla="*/ 441823 w 565541"/>
                <a:gd name="connsiteY58" fmla="*/ 731982 h 1976576"/>
                <a:gd name="connsiteX59" fmla="*/ 441823 w 565541"/>
                <a:gd name="connsiteY59" fmla="*/ 677690 h 1976576"/>
                <a:gd name="connsiteX60" fmla="*/ 123718 w 565541"/>
                <a:gd name="connsiteY60" fmla="*/ 672996 h 1976576"/>
                <a:gd name="connsiteX61" fmla="*/ 123718 w 565541"/>
                <a:gd name="connsiteY61" fmla="*/ 727289 h 1976576"/>
                <a:gd name="connsiteX62" fmla="*/ 229745 w 565541"/>
                <a:gd name="connsiteY62" fmla="*/ 727289 h 1976576"/>
                <a:gd name="connsiteX63" fmla="*/ 229745 w 565541"/>
                <a:gd name="connsiteY63" fmla="*/ 672996 h 1976576"/>
                <a:gd name="connsiteX64" fmla="*/ 335796 w 565541"/>
                <a:gd name="connsiteY64" fmla="*/ 555708 h 1976576"/>
                <a:gd name="connsiteX65" fmla="*/ 335796 w 565541"/>
                <a:gd name="connsiteY65" fmla="*/ 610000 h 1976576"/>
                <a:gd name="connsiteX66" fmla="*/ 441823 w 565541"/>
                <a:gd name="connsiteY66" fmla="*/ 610000 h 1976576"/>
                <a:gd name="connsiteX67" fmla="*/ 441823 w 565541"/>
                <a:gd name="connsiteY67" fmla="*/ 555708 h 1976576"/>
                <a:gd name="connsiteX68" fmla="*/ 123718 w 565541"/>
                <a:gd name="connsiteY68" fmla="*/ 551014 h 1976576"/>
                <a:gd name="connsiteX69" fmla="*/ 123718 w 565541"/>
                <a:gd name="connsiteY69" fmla="*/ 605307 h 1976576"/>
                <a:gd name="connsiteX70" fmla="*/ 229745 w 565541"/>
                <a:gd name="connsiteY70" fmla="*/ 605307 h 1976576"/>
                <a:gd name="connsiteX71" fmla="*/ 229745 w 565541"/>
                <a:gd name="connsiteY71" fmla="*/ 551014 h 1976576"/>
                <a:gd name="connsiteX72" fmla="*/ 335796 w 565541"/>
                <a:gd name="connsiteY72" fmla="*/ 433726 h 1976576"/>
                <a:gd name="connsiteX73" fmla="*/ 335796 w 565541"/>
                <a:gd name="connsiteY73" fmla="*/ 488019 h 1976576"/>
                <a:gd name="connsiteX74" fmla="*/ 441823 w 565541"/>
                <a:gd name="connsiteY74" fmla="*/ 488019 h 1976576"/>
                <a:gd name="connsiteX75" fmla="*/ 441823 w 565541"/>
                <a:gd name="connsiteY75" fmla="*/ 433726 h 1976576"/>
                <a:gd name="connsiteX76" fmla="*/ 123718 w 565541"/>
                <a:gd name="connsiteY76" fmla="*/ 429032 h 1976576"/>
                <a:gd name="connsiteX77" fmla="*/ 123718 w 565541"/>
                <a:gd name="connsiteY77" fmla="*/ 483325 h 1976576"/>
                <a:gd name="connsiteX78" fmla="*/ 229745 w 565541"/>
                <a:gd name="connsiteY78" fmla="*/ 483325 h 1976576"/>
                <a:gd name="connsiteX79" fmla="*/ 229745 w 565541"/>
                <a:gd name="connsiteY79" fmla="*/ 429032 h 1976576"/>
                <a:gd name="connsiteX80" fmla="*/ 244058 w 565541"/>
                <a:gd name="connsiteY80" fmla="*/ 0 h 1976576"/>
                <a:gd name="connsiteX81" fmla="*/ 321484 w 565541"/>
                <a:gd name="connsiteY81" fmla="*/ 0 h 1976576"/>
                <a:gd name="connsiteX82" fmla="*/ 321484 w 565541"/>
                <a:gd name="connsiteY82" fmla="*/ 178763 h 1976576"/>
                <a:gd name="connsiteX83" fmla="*/ 388810 w 565541"/>
                <a:gd name="connsiteY83" fmla="*/ 178763 h 1976576"/>
                <a:gd name="connsiteX84" fmla="*/ 388810 w 565541"/>
                <a:gd name="connsiteY84" fmla="*/ 299617 h 1976576"/>
                <a:gd name="connsiteX85" fmla="*/ 565541 w 565541"/>
                <a:gd name="connsiteY85" fmla="*/ 299617 h 1976576"/>
                <a:gd name="connsiteX86" fmla="*/ 565541 w 565541"/>
                <a:gd name="connsiteY86" fmla="*/ 1976576 h 1976576"/>
                <a:gd name="connsiteX87" fmla="*/ 448247 w 565541"/>
                <a:gd name="connsiteY87" fmla="*/ 1976576 h 1976576"/>
                <a:gd name="connsiteX88" fmla="*/ 371127 w 565541"/>
                <a:gd name="connsiteY88" fmla="*/ 1976576 h 1976576"/>
                <a:gd name="connsiteX89" fmla="*/ 194414 w 565541"/>
                <a:gd name="connsiteY89" fmla="*/ 1976576 h 1976576"/>
                <a:gd name="connsiteX90" fmla="*/ 88332 w 565541"/>
                <a:gd name="connsiteY90" fmla="*/ 1976576 h 1976576"/>
                <a:gd name="connsiteX91" fmla="*/ 0 w 565541"/>
                <a:gd name="connsiteY91" fmla="*/ 1976576 h 1976576"/>
                <a:gd name="connsiteX92" fmla="*/ 0 w 565541"/>
                <a:gd name="connsiteY92" fmla="*/ 299617 h 1976576"/>
                <a:gd name="connsiteX93" fmla="*/ 176731 w 565541"/>
                <a:gd name="connsiteY93" fmla="*/ 299617 h 1976576"/>
                <a:gd name="connsiteX94" fmla="*/ 176731 w 565541"/>
                <a:gd name="connsiteY94" fmla="*/ 178763 h 1976576"/>
                <a:gd name="connsiteX95" fmla="*/ 244058 w 565541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65541" h="1976576">
                  <a:moveTo>
                    <a:pt x="335796" y="1531565"/>
                  </a:moveTo>
                  <a:lnTo>
                    <a:pt x="335796" y="1585857"/>
                  </a:lnTo>
                  <a:lnTo>
                    <a:pt x="441823" y="1585857"/>
                  </a:lnTo>
                  <a:lnTo>
                    <a:pt x="441823" y="1531565"/>
                  </a:lnTo>
                  <a:close/>
                  <a:moveTo>
                    <a:pt x="123718" y="1526871"/>
                  </a:moveTo>
                  <a:lnTo>
                    <a:pt x="123718" y="1581163"/>
                  </a:lnTo>
                  <a:lnTo>
                    <a:pt x="229745" y="1581163"/>
                  </a:lnTo>
                  <a:lnTo>
                    <a:pt x="229745" y="1526871"/>
                  </a:lnTo>
                  <a:close/>
                  <a:moveTo>
                    <a:pt x="335796" y="1409581"/>
                  </a:moveTo>
                  <a:lnTo>
                    <a:pt x="335796" y="1463873"/>
                  </a:lnTo>
                  <a:lnTo>
                    <a:pt x="441823" y="1463873"/>
                  </a:lnTo>
                  <a:lnTo>
                    <a:pt x="441823" y="1409581"/>
                  </a:lnTo>
                  <a:close/>
                  <a:moveTo>
                    <a:pt x="123718" y="1404887"/>
                  </a:moveTo>
                  <a:lnTo>
                    <a:pt x="123718" y="1459180"/>
                  </a:lnTo>
                  <a:lnTo>
                    <a:pt x="229745" y="1459180"/>
                  </a:lnTo>
                  <a:lnTo>
                    <a:pt x="229745" y="1404887"/>
                  </a:lnTo>
                  <a:close/>
                  <a:moveTo>
                    <a:pt x="335796" y="1287599"/>
                  </a:moveTo>
                  <a:lnTo>
                    <a:pt x="335796" y="1341892"/>
                  </a:lnTo>
                  <a:lnTo>
                    <a:pt x="441823" y="1341892"/>
                  </a:lnTo>
                  <a:lnTo>
                    <a:pt x="441823" y="1287599"/>
                  </a:lnTo>
                  <a:close/>
                  <a:moveTo>
                    <a:pt x="123718" y="1282905"/>
                  </a:moveTo>
                  <a:lnTo>
                    <a:pt x="123718" y="1337198"/>
                  </a:lnTo>
                  <a:lnTo>
                    <a:pt x="229745" y="1337198"/>
                  </a:lnTo>
                  <a:lnTo>
                    <a:pt x="229745" y="1282905"/>
                  </a:lnTo>
                  <a:close/>
                  <a:moveTo>
                    <a:pt x="335796" y="1165617"/>
                  </a:moveTo>
                  <a:lnTo>
                    <a:pt x="335796" y="1219910"/>
                  </a:lnTo>
                  <a:lnTo>
                    <a:pt x="441823" y="1219910"/>
                  </a:lnTo>
                  <a:lnTo>
                    <a:pt x="441823" y="1165617"/>
                  </a:lnTo>
                  <a:close/>
                  <a:moveTo>
                    <a:pt x="123718" y="1160924"/>
                  </a:moveTo>
                  <a:lnTo>
                    <a:pt x="123718" y="1215216"/>
                  </a:lnTo>
                  <a:lnTo>
                    <a:pt x="229745" y="1215216"/>
                  </a:lnTo>
                  <a:lnTo>
                    <a:pt x="229745" y="1160924"/>
                  </a:lnTo>
                  <a:close/>
                  <a:moveTo>
                    <a:pt x="335796" y="1043636"/>
                  </a:moveTo>
                  <a:lnTo>
                    <a:pt x="335796" y="1097928"/>
                  </a:lnTo>
                  <a:lnTo>
                    <a:pt x="441823" y="1097928"/>
                  </a:lnTo>
                  <a:lnTo>
                    <a:pt x="441823" y="1043636"/>
                  </a:lnTo>
                  <a:close/>
                  <a:moveTo>
                    <a:pt x="123718" y="1038942"/>
                  </a:moveTo>
                  <a:lnTo>
                    <a:pt x="123718" y="1093234"/>
                  </a:lnTo>
                  <a:lnTo>
                    <a:pt x="229745" y="1093234"/>
                  </a:lnTo>
                  <a:lnTo>
                    <a:pt x="229745" y="1038942"/>
                  </a:lnTo>
                  <a:close/>
                  <a:moveTo>
                    <a:pt x="335796" y="921654"/>
                  </a:moveTo>
                  <a:lnTo>
                    <a:pt x="335796" y="975946"/>
                  </a:lnTo>
                  <a:lnTo>
                    <a:pt x="441823" y="975946"/>
                  </a:lnTo>
                  <a:lnTo>
                    <a:pt x="441823" y="921654"/>
                  </a:lnTo>
                  <a:close/>
                  <a:moveTo>
                    <a:pt x="123718" y="916960"/>
                  </a:moveTo>
                  <a:lnTo>
                    <a:pt x="123718" y="971252"/>
                  </a:lnTo>
                  <a:lnTo>
                    <a:pt x="229745" y="971252"/>
                  </a:lnTo>
                  <a:lnTo>
                    <a:pt x="229745" y="916960"/>
                  </a:lnTo>
                  <a:close/>
                  <a:moveTo>
                    <a:pt x="335796" y="799672"/>
                  </a:moveTo>
                  <a:lnTo>
                    <a:pt x="335796" y="853964"/>
                  </a:lnTo>
                  <a:lnTo>
                    <a:pt x="441823" y="853964"/>
                  </a:lnTo>
                  <a:lnTo>
                    <a:pt x="441823" y="799672"/>
                  </a:lnTo>
                  <a:close/>
                  <a:moveTo>
                    <a:pt x="123718" y="794978"/>
                  </a:moveTo>
                  <a:lnTo>
                    <a:pt x="123718" y="849270"/>
                  </a:lnTo>
                  <a:lnTo>
                    <a:pt x="229745" y="849270"/>
                  </a:lnTo>
                  <a:lnTo>
                    <a:pt x="229745" y="794978"/>
                  </a:lnTo>
                  <a:close/>
                  <a:moveTo>
                    <a:pt x="335796" y="677690"/>
                  </a:moveTo>
                  <a:lnTo>
                    <a:pt x="335796" y="731982"/>
                  </a:lnTo>
                  <a:lnTo>
                    <a:pt x="441823" y="731982"/>
                  </a:lnTo>
                  <a:lnTo>
                    <a:pt x="441823" y="677690"/>
                  </a:lnTo>
                  <a:close/>
                  <a:moveTo>
                    <a:pt x="123718" y="672996"/>
                  </a:moveTo>
                  <a:lnTo>
                    <a:pt x="123718" y="727289"/>
                  </a:lnTo>
                  <a:lnTo>
                    <a:pt x="229745" y="727289"/>
                  </a:lnTo>
                  <a:lnTo>
                    <a:pt x="229745" y="672996"/>
                  </a:lnTo>
                  <a:close/>
                  <a:moveTo>
                    <a:pt x="335796" y="555708"/>
                  </a:moveTo>
                  <a:lnTo>
                    <a:pt x="335796" y="610000"/>
                  </a:lnTo>
                  <a:lnTo>
                    <a:pt x="441823" y="610000"/>
                  </a:lnTo>
                  <a:lnTo>
                    <a:pt x="441823" y="555708"/>
                  </a:lnTo>
                  <a:close/>
                  <a:moveTo>
                    <a:pt x="123718" y="551014"/>
                  </a:moveTo>
                  <a:lnTo>
                    <a:pt x="123718" y="605307"/>
                  </a:lnTo>
                  <a:lnTo>
                    <a:pt x="229745" y="605307"/>
                  </a:lnTo>
                  <a:lnTo>
                    <a:pt x="229745" y="551014"/>
                  </a:lnTo>
                  <a:close/>
                  <a:moveTo>
                    <a:pt x="335796" y="433726"/>
                  </a:moveTo>
                  <a:lnTo>
                    <a:pt x="335796" y="488019"/>
                  </a:lnTo>
                  <a:lnTo>
                    <a:pt x="441823" y="488019"/>
                  </a:lnTo>
                  <a:lnTo>
                    <a:pt x="441823" y="433726"/>
                  </a:lnTo>
                  <a:close/>
                  <a:moveTo>
                    <a:pt x="123718" y="429032"/>
                  </a:moveTo>
                  <a:lnTo>
                    <a:pt x="123718" y="483325"/>
                  </a:lnTo>
                  <a:lnTo>
                    <a:pt x="229745" y="483325"/>
                  </a:lnTo>
                  <a:lnTo>
                    <a:pt x="229745" y="429032"/>
                  </a:lnTo>
                  <a:close/>
                  <a:moveTo>
                    <a:pt x="244058" y="0"/>
                  </a:moveTo>
                  <a:lnTo>
                    <a:pt x="321484" y="0"/>
                  </a:lnTo>
                  <a:lnTo>
                    <a:pt x="321484" y="178763"/>
                  </a:lnTo>
                  <a:lnTo>
                    <a:pt x="388810" y="178763"/>
                  </a:lnTo>
                  <a:lnTo>
                    <a:pt x="388810" y="299617"/>
                  </a:lnTo>
                  <a:lnTo>
                    <a:pt x="565541" y="299617"/>
                  </a:lnTo>
                  <a:lnTo>
                    <a:pt x="565541" y="1976576"/>
                  </a:lnTo>
                  <a:lnTo>
                    <a:pt x="448247" y="1976576"/>
                  </a:lnTo>
                  <a:lnTo>
                    <a:pt x="371127" y="1976576"/>
                  </a:lnTo>
                  <a:lnTo>
                    <a:pt x="194414" y="1976576"/>
                  </a:lnTo>
                  <a:lnTo>
                    <a:pt x="8833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76731" y="299617"/>
                  </a:lnTo>
                  <a:lnTo>
                    <a:pt x="176731" y="178763"/>
                  </a:lnTo>
                  <a:lnTo>
                    <a:pt x="244058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188657-2466-4C2D-BF76-EB45EDF28F3E}"/>
                </a:ext>
              </a:extLst>
            </p:cNvPr>
            <p:cNvSpPr/>
            <p:nvPr/>
          </p:nvSpPr>
          <p:spPr>
            <a:xfrm>
              <a:off x="6261477" y="1635492"/>
              <a:ext cx="373686" cy="2119359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B703580-2F9F-42C5-B59B-94712BACD7E1}"/>
                </a:ext>
              </a:extLst>
            </p:cNvPr>
            <p:cNvSpPr/>
            <p:nvPr/>
          </p:nvSpPr>
          <p:spPr>
            <a:xfrm>
              <a:off x="4641190" y="1423862"/>
              <a:ext cx="477157" cy="233098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46E5E6A-113C-4A8F-8850-0431BA324C81}"/>
                </a:ext>
              </a:extLst>
            </p:cNvPr>
            <p:cNvSpPr/>
            <p:nvPr/>
          </p:nvSpPr>
          <p:spPr>
            <a:xfrm>
              <a:off x="7034837" y="2159409"/>
              <a:ext cx="252773" cy="1597499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95D39F9-71EA-4F56-A66D-4C9E01707329}"/>
                </a:ext>
              </a:extLst>
            </p:cNvPr>
            <p:cNvSpPr/>
            <p:nvPr/>
          </p:nvSpPr>
          <p:spPr>
            <a:xfrm>
              <a:off x="7336235" y="2262006"/>
              <a:ext cx="427135" cy="1492845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24A004-6C84-414C-9A2E-E88E63CD4C18}"/>
                </a:ext>
              </a:extLst>
            </p:cNvPr>
            <p:cNvSpPr/>
            <p:nvPr/>
          </p:nvSpPr>
          <p:spPr>
            <a:xfrm>
              <a:off x="7813002" y="2415640"/>
              <a:ext cx="623978" cy="1339211"/>
            </a:xfrm>
            <a:custGeom>
              <a:avLst/>
              <a:gdLst>
                <a:gd name="connsiteX0" fmla="*/ 220666 w 637355"/>
                <a:gd name="connsiteY0" fmla="*/ 807253 h 1339211"/>
                <a:gd name="connsiteX1" fmla="*/ 220666 w 637355"/>
                <a:gd name="connsiteY1" fmla="*/ 920972 h 1339211"/>
                <a:gd name="connsiteX2" fmla="*/ 334385 w 637355"/>
                <a:gd name="connsiteY2" fmla="*/ 920972 h 1339211"/>
                <a:gd name="connsiteX3" fmla="*/ 334385 w 637355"/>
                <a:gd name="connsiteY3" fmla="*/ 807253 h 1339211"/>
                <a:gd name="connsiteX4" fmla="*/ 79542 w 637355"/>
                <a:gd name="connsiteY4" fmla="*/ 807253 h 1339211"/>
                <a:gd name="connsiteX5" fmla="*/ 79542 w 637355"/>
                <a:gd name="connsiteY5" fmla="*/ 920972 h 1339211"/>
                <a:gd name="connsiteX6" fmla="*/ 193261 w 637355"/>
                <a:gd name="connsiteY6" fmla="*/ 920972 h 1339211"/>
                <a:gd name="connsiteX7" fmla="*/ 193261 w 637355"/>
                <a:gd name="connsiteY7" fmla="*/ 807253 h 1339211"/>
                <a:gd name="connsiteX8" fmla="*/ 220666 w 637355"/>
                <a:gd name="connsiteY8" fmla="*/ 661702 h 1339211"/>
                <a:gd name="connsiteX9" fmla="*/ 220666 w 637355"/>
                <a:gd name="connsiteY9" fmla="*/ 775421 h 1339211"/>
                <a:gd name="connsiteX10" fmla="*/ 334385 w 637355"/>
                <a:gd name="connsiteY10" fmla="*/ 775421 h 1339211"/>
                <a:gd name="connsiteX11" fmla="*/ 334385 w 637355"/>
                <a:gd name="connsiteY11" fmla="*/ 661702 h 1339211"/>
                <a:gd name="connsiteX12" fmla="*/ 79542 w 637355"/>
                <a:gd name="connsiteY12" fmla="*/ 661702 h 1339211"/>
                <a:gd name="connsiteX13" fmla="*/ 79542 w 637355"/>
                <a:gd name="connsiteY13" fmla="*/ 775421 h 1339211"/>
                <a:gd name="connsiteX14" fmla="*/ 193261 w 637355"/>
                <a:gd name="connsiteY14" fmla="*/ 775421 h 1339211"/>
                <a:gd name="connsiteX15" fmla="*/ 193261 w 637355"/>
                <a:gd name="connsiteY15" fmla="*/ 661702 h 1339211"/>
                <a:gd name="connsiteX16" fmla="*/ 220666 w 637355"/>
                <a:gd name="connsiteY16" fmla="*/ 519029 h 1339211"/>
                <a:gd name="connsiteX17" fmla="*/ 220666 w 637355"/>
                <a:gd name="connsiteY17" fmla="*/ 632748 h 1339211"/>
                <a:gd name="connsiteX18" fmla="*/ 334385 w 637355"/>
                <a:gd name="connsiteY18" fmla="*/ 632748 h 1339211"/>
                <a:gd name="connsiteX19" fmla="*/ 334385 w 637355"/>
                <a:gd name="connsiteY19" fmla="*/ 519029 h 1339211"/>
                <a:gd name="connsiteX20" fmla="*/ 79542 w 637355"/>
                <a:gd name="connsiteY20" fmla="*/ 519029 h 1339211"/>
                <a:gd name="connsiteX21" fmla="*/ 79542 w 637355"/>
                <a:gd name="connsiteY21" fmla="*/ 632748 h 1339211"/>
                <a:gd name="connsiteX22" fmla="*/ 193261 w 637355"/>
                <a:gd name="connsiteY22" fmla="*/ 632748 h 1339211"/>
                <a:gd name="connsiteX23" fmla="*/ 193261 w 637355"/>
                <a:gd name="connsiteY23" fmla="*/ 519029 h 1339211"/>
                <a:gd name="connsiteX24" fmla="*/ 220666 w 637355"/>
                <a:gd name="connsiteY24" fmla="*/ 373478 h 1339211"/>
                <a:gd name="connsiteX25" fmla="*/ 220666 w 637355"/>
                <a:gd name="connsiteY25" fmla="*/ 487197 h 1339211"/>
                <a:gd name="connsiteX26" fmla="*/ 334385 w 637355"/>
                <a:gd name="connsiteY26" fmla="*/ 487197 h 1339211"/>
                <a:gd name="connsiteX27" fmla="*/ 334385 w 637355"/>
                <a:gd name="connsiteY27" fmla="*/ 373478 h 1339211"/>
                <a:gd name="connsiteX28" fmla="*/ 79542 w 637355"/>
                <a:gd name="connsiteY28" fmla="*/ 373478 h 1339211"/>
                <a:gd name="connsiteX29" fmla="*/ 79542 w 637355"/>
                <a:gd name="connsiteY29" fmla="*/ 487197 h 1339211"/>
                <a:gd name="connsiteX30" fmla="*/ 193261 w 637355"/>
                <a:gd name="connsiteY30" fmla="*/ 487197 h 1339211"/>
                <a:gd name="connsiteX31" fmla="*/ 193261 w 637355"/>
                <a:gd name="connsiteY31" fmla="*/ 373478 h 1339211"/>
                <a:gd name="connsiteX32" fmla="*/ 220666 w 637355"/>
                <a:gd name="connsiteY32" fmla="*/ 230805 h 1339211"/>
                <a:gd name="connsiteX33" fmla="*/ 220666 w 637355"/>
                <a:gd name="connsiteY33" fmla="*/ 344524 h 1339211"/>
                <a:gd name="connsiteX34" fmla="*/ 334385 w 637355"/>
                <a:gd name="connsiteY34" fmla="*/ 344524 h 1339211"/>
                <a:gd name="connsiteX35" fmla="*/ 334385 w 637355"/>
                <a:gd name="connsiteY35" fmla="*/ 230805 h 1339211"/>
                <a:gd name="connsiteX36" fmla="*/ 79542 w 637355"/>
                <a:gd name="connsiteY36" fmla="*/ 230805 h 1339211"/>
                <a:gd name="connsiteX37" fmla="*/ 79542 w 637355"/>
                <a:gd name="connsiteY37" fmla="*/ 344524 h 1339211"/>
                <a:gd name="connsiteX38" fmla="*/ 193261 w 637355"/>
                <a:gd name="connsiteY38" fmla="*/ 344524 h 1339211"/>
                <a:gd name="connsiteX39" fmla="*/ 193261 w 637355"/>
                <a:gd name="connsiteY39" fmla="*/ 230805 h 1339211"/>
                <a:gd name="connsiteX40" fmla="*/ 220666 w 637355"/>
                <a:gd name="connsiteY40" fmla="*/ 85254 h 1339211"/>
                <a:gd name="connsiteX41" fmla="*/ 220666 w 637355"/>
                <a:gd name="connsiteY41" fmla="*/ 198973 h 1339211"/>
                <a:gd name="connsiteX42" fmla="*/ 334385 w 637355"/>
                <a:gd name="connsiteY42" fmla="*/ 198973 h 1339211"/>
                <a:gd name="connsiteX43" fmla="*/ 334385 w 637355"/>
                <a:gd name="connsiteY43" fmla="*/ 85254 h 1339211"/>
                <a:gd name="connsiteX44" fmla="*/ 79542 w 637355"/>
                <a:gd name="connsiteY44" fmla="*/ 85254 h 1339211"/>
                <a:gd name="connsiteX45" fmla="*/ 79542 w 637355"/>
                <a:gd name="connsiteY45" fmla="*/ 198973 h 1339211"/>
                <a:gd name="connsiteX46" fmla="*/ 193261 w 637355"/>
                <a:gd name="connsiteY46" fmla="*/ 198973 h 1339211"/>
                <a:gd name="connsiteX47" fmla="*/ 193261 w 637355"/>
                <a:gd name="connsiteY47" fmla="*/ 85254 h 1339211"/>
                <a:gd name="connsiteX48" fmla="*/ 0 w 637355"/>
                <a:gd name="connsiteY48" fmla="*/ 0 h 1339211"/>
                <a:gd name="connsiteX49" fmla="*/ 637355 w 637355"/>
                <a:gd name="connsiteY49" fmla="*/ 0 h 1339211"/>
                <a:gd name="connsiteX50" fmla="*/ 637355 w 637355"/>
                <a:gd name="connsiteY50" fmla="*/ 1339211 h 1339211"/>
                <a:gd name="connsiteX51" fmla="*/ 0 w 637355"/>
                <a:gd name="connsiteY51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7355" h="1339211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DF1B5FC-F41B-4543-A07F-87B63D963741}"/>
                </a:ext>
              </a:extLst>
            </p:cNvPr>
            <p:cNvSpPr/>
            <p:nvPr/>
          </p:nvSpPr>
          <p:spPr>
            <a:xfrm>
              <a:off x="3788766" y="2278018"/>
              <a:ext cx="452749" cy="1476833"/>
            </a:xfrm>
            <a:custGeom>
              <a:avLst/>
              <a:gdLst>
                <a:gd name="connsiteX0" fmla="*/ 244930 w 462455"/>
                <a:gd name="connsiteY0" fmla="*/ 661816 h 1476833"/>
                <a:gd name="connsiteX1" fmla="*/ 244930 w 462455"/>
                <a:gd name="connsiteY1" fmla="*/ 775535 h 1476833"/>
                <a:gd name="connsiteX2" fmla="*/ 358649 w 462455"/>
                <a:gd name="connsiteY2" fmla="*/ 775535 h 1476833"/>
                <a:gd name="connsiteX3" fmla="*/ 358649 w 462455"/>
                <a:gd name="connsiteY3" fmla="*/ 661816 h 1476833"/>
                <a:gd name="connsiteX4" fmla="*/ 103806 w 462455"/>
                <a:gd name="connsiteY4" fmla="*/ 661816 h 1476833"/>
                <a:gd name="connsiteX5" fmla="*/ 103806 w 462455"/>
                <a:gd name="connsiteY5" fmla="*/ 775535 h 1476833"/>
                <a:gd name="connsiteX6" fmla="*/ 217525 w 462455"/>
                <a:gd name="connsiteY6" fmla="*/ 775535 h 1476833"/>
                <a:gd name="connsiteX7" fmla="*/ 217525 w 462455"/>
                <a:gd name="connsiteY7" fmla="*/ 661816 h 1476833"/>
                <a:gd name="connsiteX8" fmla="*/ 244930 w 462455"/>
                <a:gd name="connsiteY8" fmla="*/ 516265 h 1476833"/>
                <a:gd name="connsiteX9" fmla="*/ 244930 w 462455"/>
                <a:gd name="connsiteY9" fmla="*/ 629984 h 1476833"/>
                <a:gd name="connsiteX10" fmla="*/ 358649 w 462455"/>
                <a:gd name="connsiteY10" fmla="*/ 629984 h 1476833"/>
                <a:gd name="connsiteX11" fmla="*/ 358649 w 462455"/>
                <a:gd name="connsiteY11" fmla="*/ 516265 h 1476833"/>
                <a:gd name="connsiteX12" fmla="*/ 103806 w 462455"/>
                <a:gd name="connsiteY12" fmla="*/ 516265 h 1476833"/>
                <a:gd name="connsiteX13" fmla="*/ 103806 w 462455"/>
                <a:gd name="connsiteY13" fmla="*/ 629984 h 1476833"/>
                <a:gd name="connsiteX14" fmla="*/ 217525 w 462455"/>
                <a:gd name="connsiteY14" fmla="*/ 629984 h 1476833"/>
                <a:gd name="connsiteX15" fmla="*/ 217525 w 462455"/>
                <a:gd name="connsiteY15" fmla="*/ 516265 h 1476833"/>
                <a:gd name="connsiteX16" fmla="*/ 244930 w 462455"/>
                <a:gd name="connsiteY16" fmla="*/ 368427 h 1476833"/>
                <a:gd name="connsiteX17" fmla="*/ 244930 w 462455"/>
                <a:gd name="connsiteY17" fmla="*/ 482146 h 1476833"/>
                <a:gd name="connsiteX18" fmla="*/ 358649 w 462455"/>
                <a:gd name="connsiteY18" fmla="*/ 482146 h 1476833"/>
                <a:gd name="connsiteX19" fmla="*/ 358649 w 462455"/>
                <a:gd name="connsiteY19" fmla="*/ 368427 h 1476833"/>
                <a:gd name="connsiteX20" fmla="*/ 103806 w 462455"/>
                <a:gd name="connsiteY20" fmla="*/ 368427 h 1476833"/>
                <a:gd name="connsiteX21" fmla="*/ 103806 w 462455"/>
                <a:gd name="connsiteY21" fmla="*/ 482146 h 1476833"/>
                <a:gd name="connsiteX22" fmla="*/ 217525 w 462455"/>
                <a:gd name="connsiteY22" fmla="*/ 482146 h 1476833"/>
                <a:gd name="connsiteX23" fmla="*/ 217525 w 462455"/>
                <a:gd name="connsiteY23" fmla="*/ 368427 h 1476833"/>
                <a:gd name="connsiteX24" fmla="*/ 244930 w 462455"/>
                <a:gd name="connsiteY24" fmla="*/ 222876 h 1476833"/>
                <a:gd name="connsiteX25" fmla="*/ 244930 w 462455"/>
                <a:gd name="connsiteY25" fmla="*/ 336595 h 1476833"/>
                <a:gd name="connsiteX26" fmla="*/ 358649 w 462455"/>
                <a:gd name="connsiteY26" fmla="*/ 336595 h 1476833"/>
                <a:gd name="connsiteX27" fmla="*/ 358649 w 462455"/>
                <a:gd name="connsiteY27" fmla="*/ 222876 h 1476833"/>
                <a:gd name="connsiteX28" fmla="*/ 103806 w 462455"/>
                <a:gd name="connsiteY28" fmla="*/ 222876 h 1476833"/>
                <a:gd name="connsiteX29" fmla="*/ 103806 w 462455"/>
                <a:gd name="connsiteY29" fmla="*/ 336595 h 1476833"/>
                <a:gd name="connsiteX30" fmla="*/ 217525 w 462455"/>
                <a:gd name="connsiteY30" fmla="*/ 336595 h 1476833"/>
                <a:gd name="connsiteX31" fmla="*/ 217525 w 462455"/>
                <a:gd name="connsiteY31" fmla="*/ 222876 h 1476833"/>
                <a:gd name="connsiteX32" fmla="*/ 0 w 462455"/>
                <a:gd name="connsiteY32" fmla="*/ 0 h 1476833"/>
                <a:gd name="connsiteX33" fmla="*/ 162985 w 462455"/>
                <a:gd name="connsiteY33" fmla="*/ 0 h 1476833"/>
                <a:gd name="connsiteX34" fmla="*/ 162985 w 462455"/>
                <a:gd name="connsiteY34" fmla="*/ 137622 h 1476833"/>
                <a:gd name="connsiteX35" fmla="*/ 462455 w 462455"/>
                <a:gd name="connsiteY35" fmla="*/ 137622 h 1476833"/>
                <a:gd name="connsiteX36" fmla="*/ 462455 w 462455"/>
                <a:gd name="connsiteY36" fmla="*/ 1476833 h 1476833"/>
                <a:gd name="connsiteX37" fmla="*/ 0 w 462455"/>
                <a:gd name="connsiteY37" fmla="*/ 1476833 h 1476833"/>
                <a:gd name="connsiteX38" fmla="*/ 0 w 462455"/>
                <a:gd name="connsiteY38" fmla="*/ 188757 h 1476833"/>
                <a:gd name="connsiteX39" fmla="*/ 0 w 462455"/>
                <a:gd name="connsiteY39" fmla="*/ 137622 h 147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2455" h="1476833">
                  <a:moveTo>
                    <a:pt x="244930" y="661816"/>
                  </a:moveTo>
                  <a:lnTo>
                    <a:pt x="244930" y="775535"/>
                  </a:lnTo>
                  <a:lnTo>
                    <a:pt x="358649" y="775535"/>
                  </a:lnTo>
                  <a:lnTo>
                    <a:pt x="358649" y="661816"/>
                  </a:lnTo>
                  <a:close/>
                  <a:moveTo>
                    <a:pt x="103806" y="661816"/>
                  </a:moveTo>
                  <a:lnTo>
                    <a:pt x="103806" y="775535"/>
                  </a:lnTo>
                  <a:lnTo>
                    <a:pt x="217525" y="775535"/>
                  </a:lnTo>
                  <a:lnTo>
                    <a:pt x="217525" y="661816"/>
                  </a:lnTo>
                  <a:close/>
                  <a:moveTo>
                    <a:pt x="244930" y="516265"/>
                  </a:moveTo>
                  <a:lnTo>
                    <a:pt x="244930" y="629984"/>
                  </a:lnTo>
                  <a:lnTo>
                    <a:pt x="358649" y="629984"/>
                  </a:lnTo>
                  <a:lnTo>
                    <a:pt x="358649" y="516265"/>
                  </a:lnTo>
                  <a:close/>
                  <a:moveTo>
                    <a:pt x="103806" y="516265"/>
                  </a:moveTo>
                  <a:lnTo>
                    <a:pt x="103806" y="629984"/>
                  </a:lnTo>
                  <a:lnTo>
                    <a:pt x="217525" y="629984"/>
                  </a:lnTo>
                  <a:lnTo>
                    <a:pt x="217525" y="516265"/>
                  </a:lnTo>
                  <a:close/>
                  <a:moveTo>
                    <a:pt x="244930" y="368427"/>
                  </a:moveTo>
                  <a:lnTo>
                    <a:pt x="244930" y="482146"/>
                  </a:lnTo>
                  <a:lnTo>
                    <a:pt x="358649" y="482146"/>
                  </a:lnTo>
                  <a:lnTo>
                    <a:pt x="358649" y="368427"/>
                  </a:lnTo>
                  <a:close/>
                  <a:moveTo>
                    <a:pt x="103806" y="368427"/>
                  </a:moveTo>
                  <a:lnTo>
                    <a:pt x="103806" y="482146"/>
                  </a:lnTo>
                  <a:lnTo>
                    <a:pt x="217525" y="482146"/>
                  </a:lnTo>
                  <a:lnTo>
                    <a:pt x="217525" y="368427"/>
                  </a:lnTo>
                  <a:close/>
                  <a:moveTo>
                    <a:pt x="244930" y="222876"/>
                  </a:moveTo>
                  <a:lnTo>
                    <a:pt x="244930" y="336595"/>
                  </a:lnTo>
                  <a:lnTo>
                    <a:pt x="358649" y="336595"/>
                  </a:lnTo>
                  <a:lnTo>
                    <a:pt x="358649" y="222876"/>
                  </a:lnTo>
                  <a:close/>
                  <a:moveTo>
                    <a:pt x="103806" y="222876"/>
                  </a:moveTo>
                  <a:lnTo>
                    <a:pt x="103806" y="336595"/>
                  </a:lnTo>
                  <a:lnTo>
                    <a:pt x="217525" y="336595"/>
                  </a:lnTo>
                  <a:lnTo>
                    <a:pt x="217525" y="222876"/>
                  </a:lnTo>
                  <a:close/>
                  <a:moveTo>
                    <a:pt x="0" y="0"/>
                  </a:moveTo>
                  <a:lnTo>
                    <a:pt x="162985" y="0"/>
                  </a:lnTo>
                  <a:lnTo>
                    <a:pt x="162985" y="137622"/>
                  </a:lnTo>
                  <a:lnTo>
                    <a:pt x="462455" y="137622"/>
                  </a:lnTo>
                  <a:lnTo>
                    <a:pt x="462455" y="1476833"/>
                  </a:lnTo>
                  <a:lnTo>
                    <a:pt x="0" y="1476833"/>
                  </a:lnTo>
                  <a:lnTo>
                    <a:pt x="0" y="188757"/>
                  </a:lnTo>
                  <a:lnTo>
                    <a:pt x="0" y="1376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99A2E62-3F97-40F3-814F-9C13CBE9F1D9}"/>
                </a:ext>
              </a:extLst>
            </p:cNvPr>
            <p:cNvSpPr/>
            <p:nvPr/>
          </p:nvSpPr>
          <p:spPr>
            <a:xfrm>
              <a:off x="6684795" y="2234665"/>
              <a:ext cx="300410" cy="1520186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FA71455-07A1-4F21-87E0-9E14427D07BE}"/>
                </a:ext>
              </a:extLst>
            </p:cNvPr>
            <p:cNvSpPr/>
            <p:nvPr/>
          </p:nvSpPr>
          <p:spPr>
            <a:xfrm>
              <a:off x="4291147" y="2164683"/>
              <a:ext cx="300411" cy="1590168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590168">
                  <a:moveTo>
                    <a:pt x="99275" y="1342636"/>
                  </a:moveTo>
                  <a:lnTo>
                    <a:pt x="99275" y="1396929"/>
                  </a:lnTo>
                  <a:lnTo>
                    <a:pt x="207576" y="1396929"/>
                  </a:lnTo>
                  <a:lnTo>
                    <a:pt x="207576" y="1342636"/>
                  </a:lnTo>
                  <a:lnTo>
                    <a:pt x="99275" y="1342636"/>
                  </a:lnTo>
                  <a:close/>
                  <a:moveTo>
                    <a:pt x="99275" y="1220654"/>
                  </a:moveTo>
                  <a:lnTo>
                    <a:pt x="99275" y="1274947"/>
                  </a:lnTo>
                  <a:lnTo>
                    <a:pt x="207576" y="1274947"/>
                  </a:lnTo>
                  <a:lnTo>
                    <a:pt x="207576" y="1220654"/>
                  </a:lnTo>
                  <a:lnTo>
                    <a:pt x="99275" y="1220654"/>
                  </a:lnTo>
                  <a:close/>
                  <a:moveTo>
                    <a:pt x="99275" y="1098673"/>
                  </a:moveTo>
                  <a:lnTo>
                    <a:pt x="99275" y="1152965"/>
                  </a:lnTo>
                  <a:lnTo>
                    <a:pt x="207576" y="1152965"/>
                  </a:lnTo>
                  <a:lnTo>
                    <a:pt x="207576" y="1098673"/>
                  </a:lnTo>
                  <a:lnTo>
                    <a:pt x="99275" y="1098673"/>
                  </a:lnTo>
                  <a:close/>
                  <a:moveTo>
                    <a:pt x="99275" y="976691"/>
                  </a:moveTo>
                  <a:lnTo>
                    <a:pt x="99275" y="1030983"/>
                  </a:lnTo>
                  <a:lnTo>
                    <a:pt x="207576" y="1030983"/>
                  </a:lnTo>
                  <a:lnTo>
                    <a:pt x="207576" y="976691"/>
                  </a:lnTo>
                  <a:lnTo>
                    <a:pt x="99275" y="976691"/>
                  </a:lnTo>
                  <a:close/>
                  <a:moveTo>
                    <a:pt x="99275" y="854709"/>
                  </a:moveTo>
                  <a:lnTo>
                    <a:pt x="99275" y="909001"/>
                  </a:lnTo>
                  <a:lnTo>
                    <a:pt x="207576" y="909001"/>
                  </a:lnTo>
                  <a:lnTo>
                    <a:pt x="207576" y="854709"/>
                  </a:lnTo>
                  <a:lnTo>
                    <a:pt x="99275" y="854709"/>
                  </a:lnTo>
                  <a:close/>
                  <a:moveTo>
                    <a:pt x="99275" y="732727"/>
                  </a:moveTo>
                  <a:lnTo>
                    <a:pt x="99275" y="787019"/>
                  </a:lnTo>
                  <a:lnTo>
                    <a:pt x="207576" y="787019"/>
                  </a:lnTo>
                  <a:lnTo>
                    <a:pt x="207576" y="732727"/>
                  </a:lnTo>
                  <a:lnTo>
                    <a:pt x="99275" y="732727"/>
                  </a:lnTo>
                  <a:close/>
                  <a:moveTo>
                    <a:pt x="99275" y="610745"/>
                  </a:moveTo>
                  <a:lnTo>
                    <a:pt x="99275" y="665038"/>
                  </a:lnTo>
                  <a:lnTo>
                    <a:pt x="207576" y="665038"/>
                  </a:lnTo>
                  <a:lnTo>
                    <a:pt x="207576" y="610745"/>
                  </a:lnTo>
                  <a:lnTo>
                    <a:pt x="99275" y="610745"/>
                  </a:lnTo>
                  <a:close/>
                  <a:moveTo>
                    <a:pt x="99275" y="488763"/>
                  </a:moveTo>
                  <a:lnTo>
                    <a:pt x="99275" y="543056"/>
                  </a:lnTo>
                  <a:lnTo>
                    <a:pt x="207576" y="543056"/>
                  </a:lnTo>
                  <a:lnTo>
                    <a:pt x="207576" y="488763"/>
                  </a:lnTo>
                  <a:lnTo>
                    <a:pt x="99275" y="488763"/>
                  </a:lnTo>
                  <a:close/>
                  <a:moveTo>
                    <a:pt x="0" y="0"/>
                  </a:moveTo>
                  <a:lnTo>
                    <a:pt x="306851" y="371475"/>
                  </a:lnTo>
                  <a:lnTo>
                    <a:pt x="306851" y="1590168"/>
                  </a:lnTo>
                  <a:lnTo>
                    <a:pt x="0" y="159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5016AA4-C50E-4E94-A238-8C09CD3C3B26}"/>
                </a:ext>
              </a:extLst>
            </p:cNvPr>
            <p:cNvSpPr/>
            <p:nvPr/>
          </p:nvSpPr>
          <p:spPr>
            <a:xfrm>
              <a:off x="8486617" y="2597309"/>
              <a:ext cx="248377" cy="1157542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  <a:gd name="connsiteX0" fmla="*/ 99275 w 306851"/>
                <a:gd name="connsiteY0" fmla="*/ 1152513 h 1400045"/>
                <a:gd name="connsiteX1" fmla="*/ 99275 w 306851"/>
                <a:gd name="connsiteY1" fmla="*/ 1206806 h 1400045"/>
                <a:gd name="connsiteX2" fmla="*/ 207576 w 306851"/>
                <a:gd name="connsiteY2" fmla="*/ 1206806 h 1400045"/>
                <a:gd name="connsiteX3" fmla="*/ 207576 w 306851"/>
                <a:gd name="connsiteY3" fmla="*/ 1152513 h 1400045"/>
                <a:gd name="connsiteX4" fmla="*/ 99275 w 306851"/>
                <a:gd name="connsiteY4" fmla="*/ 1152513 h 1400045"/>
                <a:gd name="connsiteX5" fmla="*/ 99275 w 306851"/>
                <a:gd name="connsiteY5" fmla="*/ 1030531 h 1400045"/>
                <a:gd name="connsiteX6" fmla="*/ 99275 w 306851"/>
                <a:gd name="connsiteY6" fmla="*/ 1084824 h 1400045"/>
                <a:gd name="connsiteX7" fmla="*/ 207576 w 306851"/>
                <a:gd name="connsiteY7" fmla="*/ 1084824 h 1400045"/>
                <a:gd name="connsiteX8" fmla="*/ 207576 w 306851"/>
                <a:gd name="connsiteY8" fmla="*/ 1030531 h 1400045"/>
                <a:gd name="connsiteX9" fmla="*/ 99275 w 306851"/>
                <a:gd name="connsiteY9" fmla="*/ 1030531 h 1400045"/>
                <a:gd name="connsiteX10" fmla="*/ 99275 w 306851"/>
                <a:gd name="connsiteY10" fmla="*/ 908550 h 1400045"/>
                <a:gd name="connsiteX11" fmla="*/ 99275 w 306851"/>
                <a:gd name="connsiteY11" fmla="*/ 962842 h 1400045"/>
                <a:gd name="connsiteX12" fmla="*/ 207576 w 306851"/>
                <a:gd name="connsiteY12" fmla="*/ 962842 h 1400045"/>
                <a:gd name="connsiteX13" fmla="*/ 207576 w 306851"/>
                <a:gd name="connsiteY13" fmla="*/ 908550 h 1400045"/>
                <a:gd name="connsiteX14" fmla="*/ 99275 w 306851"/>
                <a:gd name="connsiteY14" fmla="*/ 908550 h 1400045"/>
                <a:gd name="connsiteX15" fmla="*/ 99275 w 306851"/>
                <a:gd name="connsiteY15" fmla="*/ 786568 h 1400045"/>
                <a:gd name="connsiteX16" fmla="*/ 99275 w 306851"/>
                <a:gd name="connsiteY16" fmla="*/ 840860 h 1400045"/>
                <a:gd name="connsiteX17" fmla="*/ 207576 w 306851"/>
                <a:gd name="connsiteY17" fmla="*/ 840860 h 1400045"/>
                <a:gd name="connsiteX18" fmla="*/ 207576 w 306851"/>
                <a:gd name="connsiteY18" fmla="*/ 786568 h 1400045"/>
                <a:gd name="connsiteX19" fmla="*/ 99275 w 306851"/>
                <a:gd name="connsiteY19" fmla="*/ 786568 h 1400045"/>
                <a:gd name="connsiteX20" fmla="*/ 99275 w 306851"/>
                <a:gd name="connsiteY20" fmla="*/ 664586 h 1400045"/>
                <a:gd name="connsiteX21" fmla="*/ 99275 w 306851"/>
                <a:gd name="connsiteY21" fmla="*/ 718878 h 1400045"/>
                <a:gd name="connsiteX22" fmla="*/ 207576 w 306851"/>
                <a:gd name="connsiteY22" fmla="*/ 718878 h 1400045"/>
                <a:gd name="connsiteX23" fmla="*/ 207576 w 306851"/>
                <a:gd name="connsiteY23" fmla="*/ 664586 h 1400045"/>
                <a:gd name="connsiteX24" fmla="*/ 99275 w 306851"/>
                <a:gd name="connsiteY24" fmla="*/ 664586 h 1400045"/>
                <a:gd name="connsiteX25" fmla="*/ 99275 w 306851"/>
                <a:gd name="connsiteY25" fmla="*/ 542604 h 1400045"/>
                <a:gd name="connsiteX26" fmla="*/ 99275 w 306851"/>
                <a:gd name="connsiteY26" fmla="*/ 596896 h 1400045"/>
                <a:gd name="connsiteX27" fmla="*/ 207576 w 306851"/>
                <a:gd name="connsiteY27" fmla="*/ 596896 h 1400045"/>
                <a:gd name="connsiteX28" fmla="*/ 207576 w 306851"/>
                <a:gd name="connsiteY28" fmla="*/ 542604 h 1400045"/>
                <a:gd name="connsiteX29" fmla="*/ 99275 w 306851"/>
                <a:gd name="connsiteY29" fmla="*/ 542604 h 1400045"/>
                <a:gd name="connsiteX30" fmla="*/ 99275 w 306851"/>
                <a:gd name="connsiteY30" fmla="*/ 420622 h 1400045"/>
                <a:gd name="connsiteX31" fmla="*/ 99275 w 306851"/>
                <a:gd name="connsiteY31" fmla="*/ 474915 h 1400045"/>
                <a:gd name="connsiteX32" fmla="*/ 207576 w 306851"/>
                <a:gd name="connsiteY32" fmla="*/ 474915 h 1400045"/>
                <a:gd name="connsiteX33" fmla="*/ 207576 w 306851"/>
                <a:gd name="connsiteY33" fmla="*/ 420622 h 1400045"/>
                <a:gd name="connsiteX34" fmla="*/ 99275 w 306851"/>
                <a:gd name="connsiteY34" fmla="*/ 420622 h 1400045"/>
                <a:gd name="connsiteX35" fmla="*/ 99275 w 306851"/>
                <a:gd name="connsiteY35" fmla="*/ 298640 h 1400045"/>
                <a:gd name="connsiteX36" fmla="*/ 99275 w 306851"/>
                <a:gd name="connsiteY36" fmla="*/ 352933 h 1400045"/>
                <a:gd name="connsiteX37" fmla="*/ 207576 w 306851"/>
                <a:gd name="connsiteY37" fmla="*/ 352933 h 1400045"/>
                <a:gd name="connsiteX38" fmla="*/ 207576 w 306851"/>
                <a:gd name="connsiteY38" fmla="*/ 298640 h 1400045"/>
                <a:gd name="connsiteX39" fmla="*/ 99275 w 306851"/>
                <a:gd name="connsiteY39" fmla="*/ 298640 h 1400045"/>
                <a:gd name="connsiteX40" fmla="*/ 0 w 306851"/>
                <a:gd name="connsiteY40" fmla="*/ 0 h 1400045"/>
                <a:gd name="connsiteX41" fmla="*/ 306851 w 306851"/>
                <a:gd name="connsiteY41" fmla="*/ 181352 h 1400045"/>
                <a:gd name="connsiteX42" fmla="*/ 306851 w 306851"/>
                <a:gd name="connsiteY42" fmla="*/ 1400045 h 1400045"/>
                <a:gd name="connsiteX43" fmla="*/ 0 w 306851"/>
                <a:gd name="connsiteY43" fmla="*/ 1400045 h 1400045"/>
                <a:gd name="connsiteX44" fmla="*/ 0 w 306851"/>
                <a:gd name="connsiteY44" fmla="*/ 0 h 14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400045">
                  <a:moveTo>
                    <a:pt x="99275" y="1152513"/>
                  </a:moveTo>
                  <a:lnTo>
                    <a:pt x="99275" y="1206806"/>
                  </a:lnTo>
                  <a:lnTo>
                    <a:pt x="207576" y="1206806"/>
                  </a:lnTo>
                  <a:lnTo>
                    <a:pt x="207576" y="1152513"/>
                  </a:lnTo>
                  <a:lnTo>
                    <a:pt x="99275" y="1152513"/>
                  </a:lnTo>
                  <a:close/>
                  <a:moveTo>
                    <a:pt x="99275" y="1030531"/>
                  </a:moveTo>
                  <a:lnTo>
                    <a:pt x="99275" y="1084824"/>
                  </a:lnTo>
                  <a:lnTo>
                    <a:pt x="207576" y="1084824"/>
                  </a:lnTo>
                  <a:lnTo>
                    <a:pt x="207576" y="1030531"/>
                  </a:lnTo>
                  <a:lnTo>
                    <a:pt x="99275" y="1030531"/>
                  </a:lnTo>
                  <a:close/>
                  <a:moveTo>
                    <a:pt x="99275" y="908550"/>
                  </a:moveTo>
                  <a:lnTo>
                    <a:pt x="99275" y="962842"/>
                  </a:lnTo>
                  <a:lnTo>
                    <a:pt x="207576" y="962842"/>
                  </a:lnTo>
                  <a:lnTo>
                    <a:pt x="207576" y="908550"/>
                  </a:lnTo>
                  <a:lnTo>
                    <a:pt x="99275" y="908550"/>
                  </a:lnTo>
                  <a:close/>
                  <a:moveTo>
                    <a:pt x="99275" y="786568"/>
                  </a:moveTo>
                  <a:lnTo>
                    <a:pt x="99275" y="840860"/>
                  </a:lnTo>
                  <a:lnTo>
                    <a:pt x="207576" y="840860"/>
                  </a:lnTo>
                  <a:lnTo>
                    <a:pt x="207576" y="786568"/>
                  </a:lnTo>
                  <a:lnTo>
                    <a:pt x="99275" y="786568"/>
                  </a:lnTo>
                  <a:close/>
                  <a:moveTo>
                    <a:pt x="99275" y="664586"/>
                  </a:moveTo>
                  <a:lnTo>
                    <a:pt x="99275" y="718878"/>
                  </a:lnTo>
                  <a:lnTo>
                    <a:pt x="207576" y="718878"/>
                  </a:lnTo>
                  <a:lnTo>
                    <a:pt x="207576" y="664586"/>
                  </a:lnTo>
                  <a:lnTo>
                    <a:pt x="99275" y="664586"/>
                  </a:lnTo>
                  <a:close/>
                  <a:moveTo>
                    <a:pt x="99275" y="542604"/>
                  </a:moveTo>
                  <a:lnTo>
                    <a:pt x="99275" y="596896"/>
                  </a:lnTo>
                  <a:lnTo>
                    <a:pt x="207576" y="596896"/>
                  </a:lnTo>
                  <a:lnTo>
                    <a:pt x="207576" y="542604"/>
                  </a:lnTo>
                  <a:lnTo>
                    <a:pt x="99275" y="542604"/>
                  </a:lnTo>
                  <a:close/>
                  <a:moveTo>
                    <a:pt x="99275" y="420622"/>
                  </a:moveTo>
                  <a:lnTo>
                    <a:pt x="99275" y="474915"/>
                  </a:lnTo>
                  <a:lnTo>
                    <a:pt x="207576" y="474915"/>
                  </a:lnTo>
                  <a:lnTo>
                    <a:pt x="207576" y="420622"/>
                  </a:lnTo>
                  <a:lnTo>
                    <a:pt x="99275" y="420622"/>
                  </a:lnTo>
                  <a:close/>
                  <a:moveTo>
                    <a:pt x="99275" y="298640"/>
                  </a:moveTo>
                  <a:lnTo>
                    <a:pt x="99275" y="352933"/>
                  </a:lnTo>
                  <a:lnTo>
                    <a:pt x="207576" y="352933"/>
                  </a:lnTo>
                  <a:lnTo>
                    <a:pt x="207576" y="298640"/>
                  </a:lnTo>
                  <a:lnTo>
                    <a:pt x="99275" y="298640"/>
                  </a:lnTo>
                  <a:close/>
                  <a:moveTo>
                    <a:pt x="0" y="0"/>
                  </a:moveTo>
                  <a:lnTo>
                    <a:pt x="306851" y="181352"/>
                  </a:lnTo>
                  <a:lnTo>
                    <a:pt x="306851" y="1400045"/>
                  </a:lnTo>
                  <a:lnTo>
                    <a:pt x="0" y="140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81C78CA-E12A-4358-A209-76E10566621F}"/>
                </a:ext>
              </a:extLst>
            </p:cNvPr>
            <p:cNvSpPr/>
            <p:nvPr/>
          </p:nvSpPr>
          <p:spPr>
            <a:xfrm flipH="1">
              <a:off x="3387275" y="2734432"/>
              <a:ext cx="351859" cy="1020419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2A74F96-8F0D-48B6-AA82-2AAC090A7956}"/>
              </a:ext>
            </a:extLst>
          </p:cNvPr>
          <p:cNvGrpSpPr/>
          <p:nvPr/>
        </p:nvGrpSpPr>
        <p:grpSpPr>
          <a:xfrm>
            <a:off x="4107219" y="2771850"/>
            <a:ext cx="3724579" cy="1339211"/>
            <a:chOff x="72370" y="560319"/>
            <a:chExt cx="3724579" cy="133921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9B7F142-3292-4340-A182-29D78D5C968C}"/>
                </a:ext>
              </a:extLst>
            </p:cNvPr>
            <p:cNvGrpSpPr/>
            <p:nvPr/>
          </p:nvGrpSpPr>
          <p:grpSpPr>
            <a:xfrm>
              <a:off x="102369" y="588209"/>
              <a:ext cx="3676679" cy="1220090"/>
              <a:chOff x="4067546" y="4123739"/>
              <a:chExt cx="3676679" cy="122009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F11563C-B50B-4898-91C4-31EC84967A9F}"/>
                  </a:ext>
                </a:extLst>
              </p:cNvPr>
              <p:cNvSpPr/>
              <p:nvPr/>
            </p:nvSpPr>
            <p:spPr>
              <a:xfrm>
                <a:off x="4447643" y="4123739"/>
                <a:ext cx="214892" cy="1220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52C4001-8FA0-45CA-BB82-05AFAE70A732}"/>
                  </a:ext>
                </a:extLst>
              </p:cNvPr>
              <p:cNvSpPr/>
              <p:nvPr/>
            </p:nvSpPr>
            <p:spPr>
              <a:xfrm>
                <a:off x="4800373" y="4611034"/>
                <a:ext cx="301172" cy="61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C25D9036-11EB-4E8E-8CDB-36FB022A9F71}"/>
                  </a:ext>
                </a:extLst>
              </p:cNvPr>
              <p:cNvSpPr/>
              <p:nvPr/>
            </p:nvSpPr>
            <p:spPr>
              <a:xfrm>
                <a:off x="5249722" y="4765455"/>
                <a:ext cx="301172" cy="481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D1B7FF64-73BA-4E3F-9139-C9EE73F30CA1}"/>
                  </a:ext>
                </a:extLst>
              </p:cNvPr>
              <p:cNvSpPr/>
              <p:nvPr/>
            </p:nvSpPr>
            <p:spPr>
              <a:xfrm>
                <a:off x="6012699" y="4794858"/>
                <a:ext cx="230206" cy="537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E2AFB15B-F262-4613-8414-9DDD22EA37FA}"/>
                  </a:ext>
                </a:extLst>
              </p:cNvPr>
              <p:cNvSpPr/>
              <p:nvPr/>
            </p:nvSpPr>
            <p:spPr>
              <a:xfrm>
                <a:off x="7412084" y="4927006"/>
                <a:ext cx="332141" cy="375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DF94B43A-7AA9-4621-A71D-3B3174DB8EAB}"/>
                  </a:ext>
                </a:extLst>
              </p:cNvPr>
              <p:cNvSpPr/>
              <p:nvPr/>
            </p:nvSpPr>
            <p:spPr>
              <a:xfrm>
                <a:off x="6424578" y="4322737"/>
                <a:ext cx="344968" cy="729909"/>
              </a:xfrm>
              <a:custGeom>
                <a:avLst/>
                <a:gdLst>
                  <a:gd name="connsiteX0" fmla="*/ 0 w 344968"/>
                  <a:gd name="connsiteY0" fmla="*/ 0 h 729909"/>
                  <a:gd name="connsiteX1" fmla="*/ 112879 w 344968"/>
                  <a:gd name="connsiteY1" fmla="*/ 0 h 729909"/>
                  <a:gd name="connsiteX2" fmla="*/ 112879 w 344968"/>
                  <a:gd name="connsiteY2" fmla="*/ 262206 h 729909"/>
                  <a:gd name="connsiteX3" fmla="*/ 344968 w 344968"/>
                  <a:gd name="connsiteY3" fmla="*/ 262206 h 729909"/>
                  <a:gd name="connsiteX4" fmla="*/ 344968 w 344968"/>
                  <a:gd name="connsiteY4" fmla="*/ 729909 h 729909"/>
                  <a:gd name="connsiteX5" fmla="*/ 112879 w 344968"/>
                  <a:gd name="connsiteY5" fmla="*/ 729909 h 729909"/>
                  <a:gd name="connsiteX6" fmla="*/ 104808 w 344968"/>
                  <a:gd name="connsiteY6" fmla="*/ 729909 h 729909"/>
                  <a:gd name="connsiteX7" fmla="*/ 0 w 344968"/>
                  <a:gd name="connsiteY7" fmla="*/ 729909 h 7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968" h="729909">
                    <a:moveTo>
                      <a:pt x="0" y="0"/>
                    </a:moveTo>
                    <a:lnTo>
                      <a:pt x="112879" y="0"/>
                    </a:lnTo>
                    <a:lnTo>
                      <a:pt x="112879" y="262206"/>
                    </a:lnTo>
                    <a:lnTo>
                      <a:pt x="344968" y="262206"/>
                    </a:lnTo>
                    <a:lnTo>
                      <a:pt x="344968" y="729909"/>
                    </a:lnTo>
                    <a:lnTo>
                      <a:pt x="112879" y="729909"/>
                    </a:lnTo>
                    <a:lnTo>
                      <a:pt x="104808" y="729909"/>
                    </a:lnTo>
                    <a:lnTo>
                      <a:pt x="0" y="729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5CBFAD5-392F-402A-B1A9-6A6F80FA99F0}"/>
                  </a:ext>
                </a:extLst>
              </p:cNvPr>
              <p:cNvSpPr/>
              <p:nvPr/>
            </p:nvSpPr>
            <p:spPr>
              <a:xfrm>
                <a:off x="6924401" y="4567247"/>
                <a:ext cx="123249" cy="765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90C30C-3046-4B88-9226-3AA39A78BE38}"/>
                  </a:ext>
                </a:extLst>
              </p:cNvPr>
              <p:cNvSpPr/>
              <p:nvPr/>
            </p:nvSpPr>
            <p:spPr>
              <a:xfrm flipH="1">
                <a:off x="4067546" y="4602487"/>
                <a:ext cx="248823" cy="526477"/>
              </a:xfrm>
              <a:custGeom>
                <a:avLst/>
                <a:gdLst>
                  <a:gd name="connsiteX0" fmla="*/ 0 w 344968"/>
                  <a:gd name="connsiteY0" fmla="*/ 0 h 729909"/>
                  <a:gd name="connsiteX1" fmla="*/ 112879 w 344968"/>
                  <a:gd name="connsiteY1" fmla="*/ 0 h 729909"/>
                  <a:gd name="connsiteX2" fmla="*/ 112879 w 344968"/>
                  <a:gd name="connsiteY2" fmla="*/ 262206 h 729909"/>
                  <a:gd name="connsiteX3" fmla="*/ 344968 w 344968"/>
                  <a:gd name="connsiteY3" fmla="*/ 262206 h 729909"/>
                  <a:gd name="connsiteX4" fmla="*/ 344968 w 344968"/>
                  <a:gd name="connsiteY4" fmla="*/ 729909 h 729909"/>
                  <a:gd name="connsiteX5" fmla="*/ 112879 w 344968"/>
                  <a:gd name="connsiteY5" fmla="*/ 729909 h 729909"/>
                  <a:gd name="connsiteX6" fmla="*/ 104808 w 344968"/>
                  <a:gd name="connsiteY6" fmla="*/ 729909 h 729909"/>
                  <a:gd name="connsiteX7" fmla="*/ 0 w 344968"/>
                  <a:gd name="connsiteY7" fmla="*/ 729909 h 7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968" h="729909">
                    <a:moveTo>
                      <a:pt x="0" y="0"/>
                    </a:moveTo>
                    <a:lnTo>
                      <a:pt x="112879" y="0"/>
                    </a:lnTo>
                    <a:lnTo>
                      <a:pt x="112879" y="262206"/>
                    </a:lnTo>
                    <a:lnTo>
                      <a:pt x="344968" y="262206"/>
                    </a:lnTo>
                    <a:lnTo>
                      <a:pt x="344968" y="729909"/>
                    </a:lnTo>
                    <a:lnTo>
                      <a:pt x="112879" y="729909"/>
                    </a:lnTo>
                    <a:lnTo>
                      <a:pt x="104808" y="729909"/>
                    </a:lnTo>
                    <a:lnTo>
                      <a:pt x="0" y="729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E361B2A2-77F0-45BB-B2C4-D255F45A4F3B}"/>
                </a:ext>
              </a:extLst>
            </p:cNvPr>
            <p:cNvGrpSpPr/>
            <p:nvPr/>
          </p:nvGrpSpPr>
          <p:grpSpPr>
            <a:xfrm>
              <a:off x="72370" y="560319"/>
              <a:ext cx="3724579" cy="1339211"/>
              <a:chOff x="4037547" y="4095849"/>
              <a:chExt cx="3724579" cy="1339211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43B37F1-FF10-4F7D-8952-DDBBF143F707}"/>
                  </a:ext>
                </a:extLst>
              </p:cNvPr>
              <p:cNvSpPr/>
              <p:nvPr/>
            </p:nvSpPr>
            <p:spPr>
              <a:xfrm>
                <a:off x="4693877" y="4464737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4D0F66E-08E0-42C9-951B-5B7907C7E180}"/>
                  </a:ext>
                </a:extLst>
              </p:cNvPr>
              <p:cNvSpPr/>
              <p:nvPr/>
            </p:nvSpPr>
            <p:spPr>
              <a:xfrm>
                <a:off x="6882746" y="4407892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A580BDB-6743-4031-B1BB-2725B90CF86D}"/>
                  </a:ext>
                </a:extLst>
              </p:cNvPr>
              <p:cNvSpPr/>
              <p:nvPr/>
            </p:nvSpPr>
            <p:spPr>
              <a:xfrm>
                <a:off x="4410083" y="4095849"/>
                <a:ext cx="300410" cy="1339211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6850" h="1339211">
                    <a:moveTo>
                      <a:pt x="99275" y="1096373"/>
                    </a:moveTo>
                    <a:lnTo>
                      <a:pt x="99275" y="1150665"/>
                    </a:lnTo>
                    <a:lnTo>
                      <a:pt x="207575" y="1150665"/>
                    </a:lnTo>
                    <a:lnTo>
                      <a:pt x="207575" y="1096373"/>
                    </a:lnTo>
                    <a:close/>
                    <a:moveTo>
                      <a:pt x="99275" y="974391"/>
                    </a:moveTo>
                    <a:lnTo>
                      <a:pt x="99275" y="1028684"/>
                    </a:lnTo>
                    <a:lnTo>
                      <a:pt x="207575" y="1028684"/>
                    </a:lnTo>
                    <a:lnTo>
                      <a:pt x="207575" y="974391"/>
                    </a:lnTo>
                    <a:close/>
                    <a:moveTo>
                      <a:pt x="99275" y="852409"/>
                    </a:moveTo>
                    <a:lnTo>
                      <a:pt x="99275" y="906702"/>
                    </a:lnTo>
                    <a:lnTo>
                      <a:pt x="207575" y="906702"/>
                    </a:lnTo>
                    <a:lnTo>
                      <a:pt x="207575" y="852409"/>
                    </a:lnTo>
                    <a:close/>
                    <a:moveTo>
                      <a:pt x="99275" y="730427"/>
                    </a:moveTo>
                    <a:lnTo>
                      <a:pt x="99275" y="784720"/>
                    </a:lnTo>
                    <a:lnTo>
                      <a:pt x="207575" y="784720"/>
                    </a:lnTo>
                    <a:lnTo>
                      <a:pt x="207575" y="730427"/>
                    </a:lnTo>
                    <a:close/>
                    <a:moveTo>
                      <a:pt x="99275" y="608446"/>
                    </a:moveTo>
                    <a:lnTo>
                      <a:pt x="99275" y="662738"/>
                    </a:lnTo>
                    <a:lnTo>
                      <a:pt x="207575" y="662738"/>
                    </a:lnTo>
                    <a:lnTo>
                      <a:pt x="207575" y="608446"/>
                    </a:lnTo>
                    <a:close/>
                    <a:moveTo>
                      <a:pt x="99275" y="486464"/>
                    </a:moveTo>
                    <a:lnTo>
                      <a:pt x="99275" y="540756"/>
                    </a:lnTo>
                    <a:lnTo>
                      <a:pt x="207575" y="540756"/>
                    </a:lnTo>
                    <a:lnTo>
                      <a:pt x="207575" y="486464"/>
                    </a:lnTo>
                    <a:close/>
                    <a:moveTo>
                      <a:pt x="99275" y="364482"/>
                    </a:moveTo>
                    <a:lnTo>
                      <a:pt x="99275" y="418774"/>
                    </a:lnTo>
                    <a:lnTo>
                      <a:pt x="207575" y="418774"/>
                    </a:lnTo>
                    <a:lnTo>
                      <a:pt x="207575" y="364482"/>
                    </a:lnTo>
                    <a:close/>
                    <a:moveTo>
                      <a:pt x="99275" y="242500"/>
                    </a:moveTo>
                    <a:lnTo>
                      <a:pt x="99275" y="296792"/>
                    </a:lnTo>
                    <a:lnTo>
                      <a:pt x="207575" y="296792"/>
                    </a:lnTo>
                    <a:lnTo>
                      <a:pt x="207575" y="242500"/>
                    </a:lnTo>
                    <a:close/>
                    <a:moveTo>
                      <a:pt x="99275" y="120518"/>
                    </a:moveTo>
                    <a:lnTo>
                      <a:pt x="99275" y="174811"/>
                    </a:lnTo>
                    <a:lnTo>
                      <a:pt x="207575" y="174811"/>
                    </a:lnTo>
                    <a:lnTo>
                      <a:pt x="207575" y="120518"/>
                    </a:lnTo>
                    <a:close/>
                    <a:moveTo>
                      <a:pt x="0" y="0"/>
                    </a:moveTo>
                    <a:lnTo>
                      <a:pt x="306850" y="0"/>
                    </a:lnTo>
                    <a:lnTo>
                      <a:pt x="306850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57AB6AF-1C4C-4F5F-948B-3459F76D50E1}"/>
                  </a:ext>
                </a:extLst>
              </p:cNvPr>
              <p:cNvSpPr/>
              <p:nvPr/>
            </p:nvSpPr>
            <p:spPr>
              <a:xfrm>
                <a:off x="5216540" y="4730927"/>
                <a:ext cx="623978" cy="704133"/>
              </a:xfrm>
              <a:custGeom>
                <a:avLst/>
                <a:gdLst>
                  <a:gd name="connsiteX0" fmla="*/ 220666 w 637355"/>
                  <a:gd name="connsiteY0" fmla="*/ 230805 h 704133"/>
                  <a:gd name="connsiteX1" fmla="*/ 220666 w 637355"/>
                  <a:gd name="connsiteY1" fmla="*/ 344524 h 704133"/>
                  <a:gd name="connsiteX2" fmla="*/ 334385 w 637355"/>
                  <a:gd name="connsiteY2" fmla="*/ 344524 h 704133"/>
                  <a:gd name="connsiteX3" fmla="*/ 334385 w 637355"/>
                  <a:gd name="connsiteY3" fmla="*/ 230805 h 704133"/>
                  <a:gd name="connsiteX4" fmla="*/ 79542 w 637355"/>
                  <a:gd name="connsiteY4" fmla="*/ 230805 h 704133"/>
                  <a:gd name="connsiteX5" fmla="*/ 79542 w 637355"/>
                  <a:gd name="connsiteY5" fmla="*/ 344524 h 704133"/>
                  <a:gd name="connsiteX6" fmla="*/ 193261 w 637355"/>
                  <a:gd name="connsiteY6" fmla="*/ 344524 h 704133"/>
                  <a:gd name="connsiteX7" fmla="*/ 193261 w 637355"/>
                  <a:gd name="connsiteY7" fmla="*/ 230805 h 704133"/>
                  <a:gd name="connsiteX8" fmla="*/ 220666 w 637355"/>
                  <a:gd name="connsiteY8" fmla="*/ 85254 h 704133"/>
                  <a:gd name="connsiteX9" fmla="*/ 220666 w 637355"/>
                  <a:gd name="connsiteY9" fmla="*/ 198973 h 704133"/>
                  <a:gd name="connsiteX10" fmla="*/ 334385 w 637355"/>
                  <a:gd name="connsiteY10" fmla="*/ 198973 h 704133"/>
                  <a:gd name="connsiteX11" fmla="*/ 334385 w 637355"/>
                  <a:gd name="connsiteY11" fmla="*/ 85254 h 704133"/>
                  <a:gd name="connsiteX12" fmla="*/ 79542 w 637355"/>
                  <a:gd name="connsiteY12" fmla="*/ 85254 h 704133"/>
                  <a:gd name="connsiteX13" fmla="*/ 79542 w 637355"/>
                  <a:gd name="connsiteY13" fmla="*/ 198973 h 704133"/>
                  <a:gd name="connsiteX14" fmla="*/ 193261 w 637355"/>
                  <a:gd name="connsiteY14" fmla="*/ 198973 h 704133"/>
                  <a:gd name="connsiteX15" fmla="*/ 193261 w 637355"/>
                  <a:gd name="connsiteY15" fmla="*/ 85254 h 704133"/>
                  <a:gd name="connsiteX16" fmla="*/ 0 w 637355"/>
                  <a:gd name="connsiteY16" fmla="*/ 0 h 704133"/>
                  <a:gd name="connsiteX17" fmla="*/ 637355 w 637355"/>
                  <a:gd name="connsiteY17" fmla="*/ 0 h 704133"/>
                  <a:gd name="connsiteX18" fmla="*/ 637355 w 637355"/>
                  <a:gd name="connsiteY18" fmla="*/ 704133 h 704133"/>
                  <a:gd name="connsiteX19" fmla="*/ 0 w 637355"/>
                  <a:gd name="connsiteY19" fmla="*/ 704133 h 70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7355" h="704133"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704133"/>
                    </a:lnTo>
                    <a:lnTo>
                      <a:pt x="0" y="7041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10B3E95-9AF5-4AC0-B014-6A4E6F62F0EE}"/>
                  </a:ext>
                </a:extLst>
              </p:cNvPr>
              <p:cNvSpPr/>
              <p:nvPr/>
            </p:nvSpPr>
            <p:spPr>
              <a:xfrm>
                <a:off x="5819397" y="4564529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B66632A-A3D6-405A-9B03-DD8D0E42102D}"/>
                  </a:ext>
                </a:extLst>
              </p:cNvPr>
              <p:cNvSpPr/>
              <p:nvPr/>
            </p:nvSpPr>
            <p:spPr>
              <a:xfrm>
                <a:off x="7174463" y="4795378"/>
                <a:ext cx="587663" cy="639087"/>
              </a:xfrm>
              <a:custGeom>
                <a:avLst/>
                <a:gdLst>
                  <a:gd name="connsiteX0" fmla="*/ 426331 w 600261"/>
                  <a:gd name="connsiteY0" fmla="*/ 337859 h 639087"/>
                  <a:gd name="connsiteX1" fmla="*/ 426331 w 600261"/>
                  <a:gd name="connsiteY1" fmla="*/ 451578 h 639087"/>
                  <a:gd name="connsiteX2" fmla="*/ 540050 w 600261"/>
                  <a:gd name="connsiteY2" fmla="*/ 451578 h 639087"/>
                  <a:gd name="connsiteX3" fmla="*/ 540050 w 600261"/>
                  <a:gd name="connsiteY3" fmla="*/ 337859 h 639087"/>
                  <a:gd name="connsiteX4" fmla="*/ 285207 w 600261"/>
                  <a:gd name="connsiteY4" fmla="*/ 337859 h 639087"/>
                  <a:gd name="connsiteX5" fmla="*/ 285207 w 600261"/>
                  <a:gd name="connsiteY5" fmla="*/ 451578 h 639087"/>
                  <a:gd name="connsiteX6" fmla="*/ 398926 w 600261"/>
                  <a:gd name="connsiteY6" fmla="*/ 451578 h 639087"/>
                  <a:gd name="connsiteX7" fmla="*/ 398926 w 600261"/>
                  <a:gd name="connsiteY7" fmla="*/ 337859 h 639087"/>
                  <a:gd name="connsiteX8" fmla="*/ 426331 w 600261"/>
                  <a:gd name="connsiteY8" fmla="*/ 192308 h 639087"/>
                  <a:gd name="connsiteX9" fmla="*/ 426331 w 600261"/>
                  <a:gd name="connsiteY9" fmla="*/ 306027 h 639087"/>
                  <a:gd name="connsiteX10" fmla="*/ 540050 w 600261"/>
                  <a:gd name="connsiteY10" fmla="*/ 306027 h 639087"/>
                  <a:gd name="connsiteX11" fmla="*/ 540050 w 600261"/>
                  <a:gd name="connsiteY11" fmla="*/ 192308 h 639087"/>
                  <a:gd name="connsiteX12" fmla="*/ 285207 w 600261"/>
                  <a:gd name="connsiteY12" fmla="*/ 192308 h 639087"/>
                  <a:gd name="connsiteX13" fmla="*/ 285207 w 600261"/>
                  <a:gd name="connsiteY13" fmla="*/ 306027 h 639087"/>
                  <a:gd name="connsiteX14" fmla="*/ 398926 w 600261"/>
                  <a:gd name="connsiteY14" fmla="*/ 306027 h 639087"/>
                  <a:gd name="connsiteX15" fmla="*/ 398926 w 600261"/>
                  <a:gd name="connsiteY15" fmla="*/ 192308 h 639087"/>
                  <a:gd name="connsiteX16" fmla="*/ 0 w 600261"/>
                  <a:gd name="connsiteY16" fmla="*/ 0 h 639087"/>
                  <a:gd name="connsiteX17" fmla="*/ 306850 w 600261"/>
                  <a:gd name="connsiteY17" fmla="*/ 0 h 639087"/>
                  <a:gd name="connsiteX18" fmla="*/ 306850 w 600261"/>
                  <a:gd name="connsiteY18" fmla="*/ 115748 h 639087"/>
                  <a:gd name="connsiteX19" fmla="*/ 600261 w 600261"/>
                  <a:gd name="connsiteY19" fmla="*/ 115748 h 639087"/>
                  <a:gd name="connsiteX20" fmla="*/ 600261 w 600261"/>
                  <a:gd name="connsiteY20" fmla="*/ 639087 h 639087"/>
                  <a:gd name="connsiteX21" fmla="*/ 0 w 600261"/>
                  <a:gd name="connsiteY21" fmla="*/ 639087 h 639087"/>
                  <a:gd name="connsiteX22" fmla="*/ 0 w 600261"/>
                  <a:gd name="connsiteY22" fmla="*/ 523339 h 639087"/>
                  <a:gd name="connsiteX23" fmla="*/ 0 w 600261"/>
                  <a:gd name="connsiteY23" fmla="*/ 115748 h 63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261" h="639087">
                    <a:moveTo>
                      <a:pt x="426331" y="337859"/>
                    </a:moveTo>
                    <a:lnTo>
                      <a:pt x="426331" y="451578"/>
                    </a:lnTo>
                    <a:lnTo>
                      <a:pt x="540050" y="451578"/>
                    </a:lnTo>
                    <a:lnTo>
                      <a:pt x="540050" y="337859"/>
                    </a:lnTo>
                    <a:close/>
                    <a:moveTo>
                      <a:pt x="285207" y="337859"/>
                    </a:moveTo>
                    <a:lnTo>
                      <a:pt x="285207" y="451578"/>
                    </a:lnTo>
                    <a:lnTo>
                      <a:pt x="398926" y="451578"/>
                    </a:lnTo>
                    <a:lnTo>
                      <a:pt x="398926" y="337859"/>
                    </a:lnTo>
                    <a:close/>
                    <a:moveTo>
                      <a:pt x="426331" y="192308"/>
                    </a:moveTo>
                    <a:lnTo>
                      <a:pt x="426331" y="306027"/>
                    </a:lnTo>
                    <a:lnTo>
                      <a:pt x="540050" y="306027"/>
                    </a:lnTo>
                    <a:lnTo>
                      <a:pt x="540050" y="192308"/>
                    </a:lnTo>
                    <a:close/>
                    <a:moveTo>
                      <a:pt x="285207" y="192308"/>
                    </a:moveTo>
                    <a:lnTo>
                      <a:pt x="285207" y="306027"/>
                    </a:lnTo>
                    <a:lnTo>
                      <a:pt x="398926" y="306027"/>
                    </a:lnTo>
                    <a:lnTo>
                      <a:pt x="398926" y="192308"/>
                    </a:lnTo>
                    <a:close/>
                    <a:moveTo>
                      <a:pt x="0" y="0"/>
                    </a:moveTo>
                    <a:lnTo>
                      <a:pt x="306850" y="0"/>
                    </a:lnTo>
                    <a:lnTo>
                      <a:pt x="306850" y="115748"/>
                    </a:lnTo>
                    <a:lnTo>
                      <a:pt x="600261" y="115748"/>
                    </a:lnTo>
                    <a:lnTo>
                      <a:pt x="600261" y="639087"/>
                    </a:lnTo>
                    <a:lnTo>
                      <a:pt x="0" y="639087"/>
                    </a:lnTo>
                    <a:lnTo>
                      <a:pt x="0" y="523339"/>
                    </a:lnTo>
                    <a:lnTo>
                      <a:pt x="0" y="1157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C0BA4D0-3287-40CF-B96A-43B13BA807C4}"/>
                  </a:ext>
                </a:extLst>
              </p:cNvPr>
              <p:cNvSpPr/>
              <p:nvPr/>
            </p:nvSpPr>
            <p:spPr>
              <a:xfrm>
                <a:off x="6399687" y="4276328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70A3D36-6E95-4A43-A326-F3C0C8F60F7F}"/>
                  </a:ext>
                </a:extLst>
              </p:cNvPr>
              <p:cNvSpPr/>
              <p:nvPr/>
            </p:nvSpPr>
            <p:spPr>
              <a:xfrm flipH="1">
                <a:off x="4037547" y="4564529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629E66-ED3C-4A85-8560-E4ED6CCC562B}"/>
              </a:ext>
            </a:extLst>
          </p:cNvPr>
          <p:cNvGrpSpPr/>
          <p:nvPr/>
        </p:nvGrpSpPr>
        <p:grpSpPr>
          <a:xfrm rot="16200000">
            <a:off x="5700153" y="1148861"/>
            <a:ext cx="791694" cy="6074652"/>
            <a:chOff x="4093890" y="1870877"/>
            <a:chExt cx="791694" cy="404579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ECDD74-A3EA-479D-A04C-3FF8B90DD2BA}"/>
                </a:ext>
              </a:extLst>
            </p:cNvPr>
            <p:cNvSpPr/>
            <p:nvPr/>
          </p:nvSpPr>
          <p:spPr>
            <a:xfrm>
              <a:off x="4093890" y="2089729"/>
              <a:ext cx="526478" cy="36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3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4A967CC-EA8A-42F2-A380-0032416E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36281" y="3667365"/>
              <a:ext cx="4045791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hlinkClick r:id="rId3"/>
            <a:extLst>
              <a:ext uri="{FF2B5EF4-FFF2-40B4-BE49-F238E27FC236}">
                <a16:creationId xmlns:a16="http://schemas.microsoft.com/office/drawing/2014/main" id="{123A6CED-E482-4AED-9D17-C2E97A371D64}"/>
              </a:ext>
            </a:extLst>
          </p:cNvPr>
          <p:cNvSpPr txBox="1"/>
          <p:nvPr/>
        </p:nvSpPr>
        <p:spPr>
          <a:xfrm>
            <a:off x="0" y="6535579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250E66-7D66-49D8-BC89-93CBA5E3E62C}"/>
              </a:ext>
            </a:extLst>
          </p:cNvPr>
          <p:cNvGrpSpPr/>
          <p:nvPr/>
        </p:nvGrpSpPr>
        <p:grpSpPr>
          <a:xfrm>
            <a:off x="10465952" y="353335"/>
            <a:ext cx="1262227" cy="310203"/>
            <a:chOff x="3275856" y="1242391"/>
            <a:chExt cx="1656184" cy="407020"/>
          </a:xfrm>
        </p:grpSpPr>
        <p:sp>
          <p:nvSpPr>
            <p:cNvPr id="42" name="Rounded Rectangle 7">
              <a:extLst>
                <a:ext uri="{FF2B5EF4-FFF2-40B4-BE49-F238E27FC236}">
                  <a16:creationId xmlns:a16="http://schemas.microsoft.com/office/drawing/2014/main" id="{CC405302-A27A-4DC6-93F1-998CA28EF645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43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5B8599B4-C907-4882-8FB0-D8212748A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7F63E4-DCBB-4C17-AB53-DC6B351FCBA0}"/>
              </a:ext>
            </a:extLst>
          </p:cNvPr>
          <p:cNvSpPr txBox="1"/>
          <p:nvPr/>
        </p:nvSpPr>
        <p:spPr>
          <a:xfrm>
            <a:off x="0" y="460167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A44C46-F1D0-42DF-96ED-E741EA43AB04}"/>
              </a:ext>
            </a:extLst>
          </p:cNvPr>
          <p:cNvSpPr txBox="1"/>
          <p:nvPr/>
        </p:nvSpPr>
        <p:spPr>
          <a:xfrm>
            <a:off x="0" y="550893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5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254440-D4EF-4E2E-A0AA-16D904453A8E}"/>
              </a:ext>
            </a:extLst>
          </p:cNvPr>
          <p:cNvGrpSpPr/>
          <p:nvPr/>
        </p:nvGrpSpPr>
        <p:grpSpPr>
          <a:xfrm>
            <a:off x="6292350" y="2214382"/>
            <a:ext cx="5112000" cy="678692"/>
            <a:chOff x="803640" y="3362835"/>
            <a:chExt cx="2059657" cy="678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BC02F6-0D6A-40BF-AD71-FF8D236EA6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2DDAC3-50D4-42FE-BB88-F521F51D7E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1715B-F141-4D5C-8A22-010FC5B5EC43}"/>
              </a:ext>
            </a:extLst>
          </p:cNvPr>
          <p:cNvGrpSpPr/>
          <p:nvPr/>
        </p:nvGrpSpPr>
        <p:grpSpPr>
          <a:xfrm>
            <a:off x="6292350" y="1444828"/>
            <a:ext cx="5112000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C51186-B95A-4D8C-B0AD-FE2F7F4A10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AE58C2-2A48-42E7-B6B1-9574E1B2507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44CC1E-97F4-4B84-A6BC-17E2F0CEFAF7}"/>
              </a:ext>
            </a:extLst>
          </p:cNvPr>
          <p:cNvGrpSpPr/>
          <p:nvPr/>
        </p:nvGrpSpPr>
        <p:grpSpPr>
          <a:xfrm>
            <a:off x="1485666" y="5433675"/>
            <a:ext cx="5112000" cy="678692"/>
            <a:chOff x="803640" y="3362835"/>
            <a:chExt cx="2059657" cy="6786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34A5ED-35A4-453E-862D-5EDEE2CC4A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4EB727-9B10-4F50-8AA2-9EFC17B6D1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F5A39E-897C-4A02-A0AD-E8CFBDFB3405}"/>
              </a:ext>
            </a:extLst>
          </p:cNvPr>
          <p:cNvGrpSpPr/>
          <p:nvPr/>
        </p:nvGrpSpPr>
        <p:grpSpPr>
          <a:xfrm>
            <a:off x="1485666" y="4664116"/>
            <a:ext cx="5112000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FA787-6CEC-4517-AC77-B2DF209BA1A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3E73E1-2773-4749-B3C6-F8ABC5FEE1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4EFF54-E437-41CE-9C6B-9FBF4631439F}"/>
              </a:ext>
            </a:extLst>
          </p:cNvPr>
          <p:cNvSpPr txBox="1"/>
          <p:nvPr/>
        </p:nvSpPr>
        <p:spPr>
          <a:xfrm>
            <a:off x="5572335" y="1584120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F44C-64AB-48B2-92CE-CB97C735E447}"/>
              </a:ext>
            </a:extLst>
          </p:cNvPr>
          <p:cNvSpPr txBox="1"/>
          <p:nvPr/>
        </p:nvSpPr>
        <p:spPr>
          <a:xfrm>
            <a:off x="5572335" y="2353674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567F3-AA70-4EE6-9366-52FCD2A0584C}"/>
              </a:ext>
            </a:extLst>
          </p:cNvPr>
          <p:cNvSpPr/>
          <p:nvPr/>
        </p:nvSpPr>
        <p:spPr>
          <a:xfrm>
            <a:off x="5536335" y="1514174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9719F5-F711-4759-9B6F-89F47716BA11}"/>
              </a:ext>
            </a:extLst>
          </p:cNvPr>
          <p:cNvSpPr/>
          <p:nvPr/>
        </p:nvSpPr>
        <p:spPr>
          <a:xfrm>
            <a:off x="5536335" y="2283728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83CD9F-3941-4F84-A16B-0527A7C9B420}"/>
              </a:ext>
            </a:extLst>
          </p:cNvPr>
          <p:cNvSpPr txBox="1"/>
          <p:nvPr/>
        </p:nvSpPr>
        <p:spPr>
          <a:xfrm>
            <a:off x="776073" y="4803408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4409E-AC04-42F3-AE0A-BCF922AC02AB}"/>
              </a:ext>
            </a:extLst>
          </p:cNvPr>
          <p:cNvSpPr txBox="1"/>
          <p:nvPr/>
        </p:nvSpPr>
        <p:spPr>
          <a:xfrm>
            <a:off x="776073" y="5572967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B862E1-45FF-48C8-9641-3501E68A896E}"/>
              </a:ext>
            </a:extLst>
          </p:cNvPr>
          <p:cNvSpPr/>
          <p:nvPr/>
        </p:nvSpPr>
        <p:spPr>
          <a:xfrm>
            <a:off x="740073" y="4733462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B2CEB3-DB88-4054-96CA-9F0CAB780213}"/>
              </a:ext>
            </a:extLst>
          </p:cNvPr>
          <p:cNvSpPr/>
          <p:nvPr/>
        </p:nvSpPr>
        <p:spPr>
          <a:xfrm>
            <a:off x="740073" y="5503021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2D8CD97-01FA-4C9A-B875-25E83CBC44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3429A4-FC7C-46F6-953F-8836182B5B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allelogram 16">
            <a:extLst>
              <a:ext uri="{FF2B5EF4-FFF2-40B4-BE49-F238E27FC236}">
                <a16:creationId xmlns:a16="http://schemas.microsoft.com/office/drawing/2014/main" id="{DA962823-8253-4B8C-B1A8-484658818548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44388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Diagonal Stripe 18">
            <a:extLst>
              <a:ext uri="{FF2B5EF4-FFF2-40B4-BE49-F238E27FC236}">
                <a16:creationId xmlns:a16="http://schemas.microsoft.com/office/drawing/2014/main" id="{54216252-DDC5-4AFC-BF34-836145225350}"/>
              </a:ext>
            </a:extLst>
          </p:cNvPr>
          <p:cNvSpPr>
            <a:spLocks noChangeAspect="1"/>
          </p:cNvSpPr>
          <p:nvPr/>
        </p:nvSpPr>
        <p:spPr>
          <a:xfrm rot="2848566">
            <a:off x="1320671" y="1842485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E9AA5-9B30-461A-802B-83B4AA228962}"/>
              </a:ext>
            </a:extLst>
          </p:cNvPr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08F920-B0BE-4579-9E72-149EAEA9F0F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FFC24B-C1DF-4A9B-9027-AFB429BCB4D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F859AA-1F1A-4C66-8E22-9836B3CBC4F4}"/>
              </a:ext>
            </a:extLst>
          </p:cNvPr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" name="그룹 2">
            <a:extLst>
              <a:ext uri="{FF2B5EF4-FFF2-40B4-BE49-F238E27FC236}">
                <a16:creationId xmlns:a16="http://schemas.microsoft.com/office/drawing/2014/main" id="{213598C5-5845-418B-BD65-4E2B248FD50D}"/>
              </a:ext>
            </a:extLst>
          </p:cNvPr>
          <p:cNvGrpSpPr/>
          <p:nvPr/>
        </p:nvGrpSpPr>
        <p:grpSpPr>
          <a:xfrm>
            <a:off x="7304914" y="1777024"/>
            <a:ext cx="3889330" cy="5061926"/>
            <a:chOff x="4643042" y="1883668"/>
            <a:chExt cx="3889330" cy="5061926"/>
          </a:xfrm>
        </p:grpSpPr>
        <p:sp>
          <p:nvSpPr>
            <p:cNvPr id="10" name="Isosceles Triangle 20">
              <a:extLst>
                <a:ext uri="{FF2B5EF4-FFF2-40B4-BE49-F238E27FC236}">
                  <a16:creationId xmlns:a16="http://schemas.microsoft.com/office/drawing/2014/main" id="{06B3566D-4DA5-4732-86B5-98812402279A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7802832" y="4317191"/>
              <a:ext cx="391806" cy="432000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6F604EB0-FA56-47F6-8B08-23983C59E279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908164" y="3016329"/>
              <a:ext cx="360000" cy="29243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Round Same Side Corner Rectangle 2">
              <a:extLst>
                <a:ext uri="{FF2B5EF4-FFF2-40B4-BE49-F238E27FC236}">
                  <a16:creationId xmlns:a16="http://schemas.microsoft.com/office/drawing/2014/main" id="{F8A25227-813C-4A42-B5A3-D66B3220E6A2}"/>
                </a:ext>
              </a:extLst>
            </p:cNvPr>
            <p:cNvSpPr/>
            <p:nvPr/>
          </p:nvSpPr>
          <p:spPr>
            <a:xfrm rot="5400000" flipH="1">
              <a:off x="7799686" y="2974724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6">
              <a:extLst>
                <a:ext uri="{FF2B5EF4-FFF2-40B4-BE49-F238E27FC236}">
                  <a16:creationId xmlns:a16="http://schemas.microsoft.com/office/drawing/2014/main" id="{C0C386E2-9847-4480-9EA2-AA3BC658DAE8}"/>
                </a:ext>
              </a:extLst>
            </p:cNvPr>
            <p:cNvSpPr>
              <a:spLocks/>
            </p:cNvSpPr>
            <p:nvPr/>
          </p:nvSpPr>
          <p:spPr>
            <a:xfrm>
              <a:off x="8065301" y="3760778"/>
              <a:ext cx="261201" cy="261201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0D69E175-BA3C-49F5-84D4-E824755E95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6423" y="2453664"/>
              <a:ext cx="360000" cy="2785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Isosceles Triangle 7">
              <a:extLst>
                <a:ext uri="{FF2B5EF4-FFF2-40B4-BE49-F238E27FC236}">
                  <a16:creationId xmlns:a16="http://schemas.microsoft.com/office/drawing/2014/main" id="{960018FE-A492-40BA-893D-FC3720C35F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7867" y="5160647"/>
              <a:ext cx="360000" cy="250845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2">
              <a:extLst>
                <a:ext uri="{FF2B5EF4-FFF2-40B4-BE49-F238E27FC236}">
                  <a16:creationId xmlns:a16="http://schemas.microsoft.com/office/drawing/2014/main" id="{CEDEFBDD-284B-4299-B3DE-436C318FDB11}"/>
                </a:ext>
              </a:extLst>
            </p:cNvPr>
            <p:cNvSpPr>
              <a:spLocks/>
            </p:cNvSpPr>
            <p:nvPr/>
          </p:nvSpPr>
          <p:spPr>
            <a:xfrm rot="2498363">
              <a:off x="6068715" y="209021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BF58F36A-3E51-4E28-BA20-235BE8B514B5}"/>
                </a:ext>
              </a:extLst>
            </p:cNvPr>
            <p:cNvSpPr/>
            <p:nvPr/>
          </p:nvSpPr>
          <p:spPr>
            <a:xfrm rot="18900000">
              <a:off x="7164858" y="2121812"/>
              <a:ext cx="121708" cy="460964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8" name="자유형: 도형 94">
              <a:extLst>
                <a:ext uri="{FF2B5EF4-FFF2-40B4-BE49-F238E27FC236}">
                  <a16:creationId xmlns:a16="http://schemas.microsoft.com/office/drawing/2014/main" id="{E133A7D5-B313-4FB3-972D-9AE4D7A93859}"/>
                </a:ext>
              </a:extLst>
            </p:cNvPr>
            <p:cNvSpPr/>
            <p:nvPr/>
          </p:nvSpPr>
          <p:spPr>
            <a:xfrm rot="13500000">
              <a:off x="6532015" y="5267313"/>
              <a:ext cx="65631" cy="460327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AEFD6B9E-62FD-4DFE-98B5-CB9CD707C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712" y="5133511"/>
              <a:ext cx="129930" cy="360000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23">
              <a:extLst>
                <a:ext uri="{FF2B5EF4-FFF2-40B4-BE49-F238E27FC236}">
                  <a16:creationId xmlns:a16="http://schemas.microsoft.com/office/drawing/2014/main" id="{C64839FE-3CFD-4FD7-9C5A-4B1A63B7E43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677561" y="2634222"/>
              <a:ext cx="289043" cy="321911"/>
            </a:xfrm>
            <a:custGeom>
              <a:avLst/>
              <a:gdLst/>
              <a:ahLst/>
              <a:cxnLst/>
              <a:rect l="l" t="t" r="r" b="b"/>
              <a:pathLst>
                <a:path w="3369757" h="3752953">
                  <a:moveTo>
                    <a:pt x="3369757" y="3752953"/>
                  </a:moveTo>
                  <a:lnTo>
                    <a:pt x="2458436" y="3752953"/>
                  </a:lnTo>
                  <a:lnTo>
                    <a:pt x="1684879" y="2471479"/>
                  </a:lnTo>
                  <a:lnTo>
                    <a:pt x="911321" y="3752953"/>
                  </a:lnTo>
                  <a:lnTo>
                    <a:pt x="0" y="3752953"/>
                  </a:lnTo>
                  <a:lnTo>
                    <a:pt x="962779" y="2158018"/>
                  </a:lnTo>
                  <a:lnTo>
                    <a:pt x="164866" y="2158018"/>
                  </a:lnTo>
                  <a:lnTo>
                    <a:pt x="164866" y="1449998"/>
                  </a:lnTo>
                  <a:lnTo>
                    <a:pt x="1199503" y="1449998"/>
                  </a:lnTo>
                  <a:lnTo>
                    <a:pt x="1199503" y="1349401"/>
                  </a:lnTo>
                  <a:lnTo>
                    <a:pt x="164862" y="1349401"/>
                  </a:lnTo>
                  <a:lnTo>
                    <a:pt x="164862" y="641379"/>
                  </a:lnTo>
                  <a:lnTo>
                    <a:pt x="1199503" y="641379"/>
                  </a:lnTo>
                  <a:lnTo>
                    <a:pt x="1199503" y="0"/>
                  </a:lnTo>
                  <a:lnTo>
                    <a:pt x="2170259" y="0"/>
                  </a:lnTo>
                  <a:lnTo>
                    <a:pt x="2170259" y="641379"/>
                  </a:lnTo>
                  <a:lnTo>
                    <a:pt x="3204902" y="641379"/>
                  </a:lnTo>
                  <a:lnTo>
                    <a:pt x="3204902" y="1349401"/>
                  </a:lnTo>
                  <a:lnTo>
                    <a:pt x="2170259" y="1349401"/>
                  </a:lnTo>
                  <a:lnTo>
                    <a:pt x="2170259" y="1449998"/>
                  </a:lnTo>
                  <a:lnTo>
                    <a:pt x="3204906" y="1449998"/>
                  </a:lnTo>
                  <a:lnTo>
                    <a:pt x="3204906" y="2158018"/>
                  </a:lnTo>
                  <a:lnTo>
                    <a:pt x="2406979" y="21580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Block Arc 19">
              <a:extLst>
                <a:ext uri="{FF2B5EF4-FFF2-40B4-BE49-F238E27FC236}">
                  <a16:creationId xmlns:a16="http://schemas.microsoft.com/office/drawing/2014/main" id="{DDE14E7D-EEA0-4086-B180-E3BA51F2961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701276" y="2198843"/>
              <a:ext cx="317666" cy="321911"/>
            </a:xfrm>
            <a:custGeom>
              <a:avLst/>
              <a:gdLst/>
              <a:ahLst/>
              <a:cxnLst/>
              <a:rect l="l" t="t" r="r" b="b"/>
              <a:pathLst>
                <a:path w="3888432" h="3940389">
                  <a:moveTo>
                    <a:pt x="3886477" y="2596624"/>
                  </a:moveTo>
                  <a:cubicBezTo>
                    <a:pt x="3863903" y="3099396"/>
                    <a:pt x="3646450" y="3585439"/>
                    <a:pt x="3260784" y="3940389"/>
                  </a:cubicBezTo>
                  <a:lnTo>
                    <a:pt x="2740134" y="3374682"/>
                  </a:lnTo>
                  <a:cubicBezTo>
                    <a:pt x="3095411" y="3047701"/>
                    <a:pt x="3214561" y="2536699"/>
                    <a:pt x="3040544" y="2086301"/>
                  </a:cubicBezTo>
                  <a:cubicBezTo>
                    <a:pt x="2946224" y="1842179"/>
                    <a:pt x="2776177" y="1642784"/>
                    <a:pt x="2561820" y="1513267"/>
                  </a:cubicBezTo>
                  <a:lnTo>
                    <a:pt x="2561820" y="2502838"/>
                  </a:lnTo>
                  <a:lnTo>
                    <a:pt x="1956545" y="2502838"/>
                  </a:lnTo>
                  <a:lnTo>
                    <a:pt x="1956545" y="1334980"/>
                  </a:lnTo>
                  <a:cubicBezTo>
                    <a:pt x="1955005" y="1334620"/>
                    <a:pt x="1953461" y="1334606"/>
                    <a:pt x="1951918" y="1334596"/>
                  </a:cubicBezTo>
                  <a:cubicBezTo>
                    <a:pt x="1865937" y="1334033"/>
                    <a:pt x="1781451" y="1342845"/>
                    <a:pt x="1700312" y="1363399"/>
                  </a:cubicBezTo>
                  <a:lnTo>
                    <a:pt x="1700312" y="2502838"/>
                  </a:lnTo>
                  <a:lnTo>
                    <a:pt x="1095037" y="2502838"/>
                  </a:lnTo>
                  <a:lnTo>
                    <a:pt x="1095037" y="1701931"/>
                  </a:lnTo>
                  <a:cubicBezTo>
                    <a:pt x="992004" y="1805496"/>
                    <a:pt x="910118" y="1931035"/>
                    <a:pt x="853532" y="2071968"/>
                  </a:cubicBezTo>
                  <a:cubicBezTo>
                    <a:pt x="673626" y="2520045"/>
                    <a:pt x="786067" y="3032565"/>
                    <a:pt x="1137028" y="3364176"/>
                  </a:cubicBezTo>
                  <a:lnTo>
                    <a:pt x="609006" y="3923009"/>
                  </a:lnTo>
                  <a:cubicBezTo>
                    <a:pt x="28464" y="3374477"/>
                    <a:pt x="-157531" y="2526691"/>
                    <a:pt x="140060" y="1785506"/>
                  </a:cubicBezTo>
                  <a:cubicBezTo>
                    <a:pt x="323894" y="1327647"/>
                    <a:pt x="669158" y="968018"/>
                    <a:pt x="1095037" y="762253"/>
                  </a:cubicBezTo>
                  <a:lnTo>
                    <a:pt x="1095037" y="0"/>
                  </a:lnTo>
                  <a:lnTo>
                    <a:pt x="1700312" y="0"/>
                  </a:lnTo>
                  <a:lnTo>
                    <a:pt x="1700312" y="583614"/>
                  </a:lnTo>
                  <a:lnTo>
                    <a:pt x="1956545" y="565812"/>
                  </a:lnTo>
                  <a:lnTo>
                    <a:pt x="1956545" y="0"/>
                  </a:lnTo>
                  <a:lnTo>
                    <a:pt x="2561820" y="0"/>
                  </a:lnTo>
                  <a:lnTo>
                    <a:pt x="2561820" y="668400"/>
                  </a:lnTo>
                  <a:cubicBezTo>
                    <a:pt x="3101312" y="847375"/>
                    <a:pt x="3545438" y="1259818"/>
                    <a:pt x="3757706" y="1809216"/>
                  </a:cubicBezTo>
                  <a:cubicBezTo>
                    <a:pt x="3829668" y="1995473"/>
                    <a:pt x="3871323" y="2187994"/>
                    <a:pt x="3884141" y="2380458"/>
                  </a:cubicBezTo>
                  <a:cubicBezTo>
                    <a:pt x="3888948" y="2452632"/>
                    <a:pt x="3889701" y="2524800"/>
                    <a:pt x="3886477" y="25966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844EB882-07B1-4EE1-84F1-A6F46551F6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8325" y="3423002"/>
              <a:ext cx="264635" cy="321911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Parallelogram 2">
              <a:extLst>
                <a:ext uri="{FF2B5EF4-FFF2-40B4-BE49-F238E27FC236}">
                  <a16:creationId xmlns:a16="http://schemas.microsoft.com/office/drawing/2014/main" id="{B11FED5F-0F48-4D79-A01D-0A434FF7B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19891" y="3369340"/>
              <a:ext cx="266321" cy="252678"/>
            </a:xfrm>
            <a:custGeom>
              <a:avLst/>
              <a:gdLst/>
              <a:ahLst/>
              <a:cxnLst/>
              <a:rect l="l" t="t" r="r" b="b"/>
              <a:pathLst>
                <a:path w="4176743" h="3358877">
                  <a:moveTo>
                    <a:pt x="2861994" y="1951952"/>
                  </a:moveTo>
                  <a:lnTo>
                    <a:pt x="3012224" y="2510158"/>
                  </a:lnTo>
                  <a:lnTo>
                    <a:pt x="3162453" y="1951952"/>
                  </a:lnTo>
                  <a:close/>
                  <a:moveTo>
                    <a:pt x="1014290" y="1951952"/>
                  </a:moveTo>
                  <a:lnTo>
                    <a:pt x="1164519" y="2510158"/>
                  </a:lnTo>
                  <a:lnTo>
                    <a:pt x="1314749" y="1951952"/>
                  </a:lnTo>
                  <a:close/>
                  <a:moveTo>
                    <a:pt x="2685650" y="1296715"/>
                  </a:moveTo>
                  <a:lnTo>
                    <a:pt x="2764943" y="1591341"/>
                  </a:lnTo>
                  <a:lnTo>
                    <a:pt x="3259504" y="1591341"/>
                  </a:lnTo>
                  <a:lnTo>
                    <a:pt x="3338797" y="1296715"/>
                  </a:lnTo>
                  <a:close/>
                  <a:moveTo>
                    <a:pt x="1980054" y="1296715"/>
                  </a:moveTo>
                  <a:lnTo>
                    <a:pt x="1900762" y="1591341"/>
                  </a:lnTo>
                  <a:lnTo>
                    <a:pt x="2275981" y="1591341"/>
                  </a:lnTo>
                  <a:lnTo>
                    <a:pt x="2196688" y="1296715"/>
                  </a:lnTo>
                  <a:close/>
                  <a:moveTo>
                    <a:pt x="837946" y="1296715"/>
                  </a:moveTo>
                  <a:lnTo>
                    <a:pt x="917239" y="1591341"/>
                  </a:lnTo>
                  <a:lnTo>
                    <a:pt x="1411800" y="1591341"/>
                  </a:lnTo>
                  <a:lnTo>
                    <a:pt x="1491093" y="1296715"/>
                  </a:lnTo>
                  <a:close/>
                  <a:moveTo>
                    <a:pt x="2088371" y="894245"/>
                  </a:moveTo>
                  <a:lnTo>
                    <a:pt x="2077106" y="936104"/>
                  </a:lnTo>
                  <a:lnTo>
                    <a:pt x="2099637" y="936104"/>
                  </a:lnTo>
                  <a:close/>
                  <a:moveTo>
                    <a:pt x="0" y="0"/>
                  </a:moveTo>
                  <a:lnTo>
                    <a:pt x="488962" y="0"/>
                  </a:lnTo>
                  <a:lnTo>
                    <a:pt x="740895" y="936104"/>
                  </a:lnTo>
                  <a:lnTo>
                    <a:pt x="1588144" y="936104"/>
                  </a:lnTo>
                  <a:lnTo>
                    <a:pt x="1840077" y="0"/>
                  </a:lnTo>
                  <a:lnTo>
                    <a:pt x="1847704" y="0"/>
                  </a:lnTo>
                  <a:lnTo>
                    <a:pt x="2329039" y="0"/>
                  </a:lnTo>
                  <a:lnTo>
                    <a:pt x="2336666" y="0"/>
                  </a:lnTo>
                  <a:lnTo>
                    <a:pt x="2588599" y="936104"/>
                  </a:lnTo>
                  <a:lnTo>
                    <a:pt x="3435848" y="936104"/>
                  </a:lnTo>
                  <a:lnTo>
                    <a:pt x="3687781" y="0"/>
                  </a:lnTo>
                  <a:lnTo>
                    <a:pt x="4176743" y="0"/>
                  </a:lnTo>
                  <a:lnTo>
                    <a:pt x="3924810" y="936104"/>
                  </a:lnTo>
                  <a:lnTo>
                    <a:pt x="4176743" y="936104"/>
                  </a:lnTo>
                  <a:lnTo>
                    <a:pt x="4176743" y="1296715"/>
                  </a:lnTo>
                  <a:lnTo>
                    <a:pt x="3827759" y="1296715"/>
                  </a:lnTo>
                  <a:lnTo>
                    <a:pt x="3748466" y="1591341"/>
                  </a:lnTo>
                  <a:lnTo>
                    <a:pt x="4164351" y="1591341"/>
                  </a:lnTo>
                  <a:lnTo>
                    <a:pt x="4164351" y="1951952"/>
                  </a:lnTo>
                  <a:lnTo>
                    <a:pt x="3651415" y="1951952"/>
                  </a:lnTo>
                  <a:lnTo>
                    <a:pt x="3272770" y="3358877"/>
                  </a:lnTo>
                  <a:lnTo>
                    <a:pt x="3240639" y="3358877"/>
                  </a:lnTo>
                  <a:lnTo>
                    <a:pt x="2783808" y="3358877"/>
                  </a:lnTo>
                  <a:lnTo>
                    <a:pt x="2751677" y="3358877"/>
                  </a:lnTo>
                  <a:lnTo>
                    <a:pt x="2373032" y="1951952"/>
                  </a:lnTo>
                  <a:lnTo>
                    <a:pt x="1803711" y="1951952"/>
                  </a:lnTo>
                  <a:lnTo>
                    <a:pt x="1425066" y="3358877"/>
                  </a:lnTo>
                  <a:lnTo>
                    <a:pt x="1392935" y="3358877"/>
                  </a:lnTo>
                  <a:lnTo>
                    <a:pt x="936104" y="3358877"/>
                  </a:lnTo>
                  <a:lnTo>
                    <a:pt x="903973" y="3358877"/>
                  </a:lnTo>
                  <a:lnTo>
                    <a:pt x="525328" y="1951952"/>
                  </a:lnTo>
                  <a:lnTo>
                    <a:pt x="107120" y="1951952"/>
                  </a:lnTo>
                  <a:lnTo>
                    <a:pt x="107120" y="1591341"/>
                  </a:lnTo>
                  <a:lnTo>
                    <a:pt x="428277" y="1591341"/>
                  </a:lnTo>
                  <a:lnTo>
                    <a:pt x="348984" y="1296715"/>
                  </a:lnTo>
                  <a:lnTo>
                    <a:pt x="119512" y="1296715"/>
                  </a:lnTo>
                  <a:lnTo>
                    <a:pt x="119512" y="936104"/>
                  </a:lnTo>
                  <a:lnTo>
                    <a:pt x="251933" y="936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Isosceles Triangle 33">
              <a:extLst>
                <a:ext uri="{FF2B5EF4-FFF2-40B4-BE49-F238E27FC236}">
                  <a16:creationId xmlns:a16="http://schemas.microsoft.com/office/drawing/2014/main" id="{85C519E0-BAE7-4275-A8DA-8EB47AAE07C2}"/>
                </a:ext>
              </a:extLst>
            </p:cNvPr>
            <p:cNvSpPr>
              <a:spLocks/>
            </p:cNvSpPr>
            <p:nvPr/>
          </p:nvSpPr>
          <p:spPr>
            <a:xfrm rot="10800000">
              <a:off x="6426752" y="2062797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30EF696B-6CBC-4630-8DE7-2A14DB383D13}"/>
                </a:ext>
              </a:extLst>
            </p:cNvPr>
            <p:cNvSpPr>
              <a:spLocks/>
            </p:cNvSpPr>
            <p:nvPr/>
          </p:nvSpPr>
          <p:spPr>
            <a:xfrm>
              <a:off x="5365467" y="4900280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619C9964-9CE3-4711-AABA-E79F9C463632}"/>
                </a:ext>
              </a:extLst>
            </p:cNvPr>
            <p:cNvSpPr>
              <a:spLocks/>
            </p:cNvSpPr>
            <p:nvPr/>
          </p:nvSpPr>
          <p:spPr>
            <a:xfrm>
              <a:off x="6138416" y="5234061"/>
              <a:ext cx="321911" cy="321911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ounded Rectangle 25">
              <a:extLst>
                <a:ext uri="{FF2B5EF4-FFF2-40B4-BE49-F238E27FC236}">
                  <a16:creationId xmlns:a16="http://schemas.microsoft.com/office/drawing/2014/main" id="{63B3749B-1AA5-4337-B001-ED8B64AABF70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4883617" y="423883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 Same Side Corner Rectangle 24">
              <a:extLst>
                <a:ext uri="{FF2B5EF4-FFF2-40B4-BE49-F238E27FC236}">
                  <a16:creationId xmlns:a16="http://schemas.microsoft.com/office/drawing/2014/main" id="{3AB4F434-D6AD-47ED-B5EA-5E32D91ED3C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807680" y="5210700"/>
              <a:ext cx="321911" cy="302946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EDFA7B78-8A46-4741-8BA3-F019AA2EF461}"/>
                </a:ext>
              </a:extLst>
            </p:cNvPr>
            <p:cNvSpPr/>
            <p:nvPr/>
          </p:nvSpPr>
          <p:spPr>
            <a:xfrm>
              <a:off x="5138024" y="2690740"/>
              <a:ext cx="303317" cy="310946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4EF33450-F2D9-4269-A2C7-330277666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04738" y="2315242"/>
              <a:ext cx="303283" cy="309176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1E8F8A6-3B94-4713-BDDF-A22090A449A7}"/>
                </a:ext>
              </a:extLst>
            </p:cNvPr>
            <p:cNvSpPr/>
            <p:nvPr/>
          </p:nvSpPr>
          <p:spPr>
            <a:xfrm>
              <a:off x="6749572" y="2097118"/>
              <a:ext cx="303317" cy="310835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95BA048C-00AB-41A7-B393-D061A15EA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3247" y="4749575"/>
              <a:ext cx="303283" cy="215055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9E152CD8-2F7F-48BB-83F3-3612F80E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2627" y="4575623"/>
              <a:ext cx="303283" cy="303057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16">
              <a:extLst>
                <a:ext uri="{FF2B5EF4-FFF2-40B4-BE49-F238E27FC236}">
                  <a16:creationId xmlns:a16="http://schemas.microsoft.com/office/drawing/2014/main" id="{D257B73E-E490-4767-BC61-15C8D494B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045" y="4085825"/>
              <a:ext cx="303284" cy="213422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Round Same Side Corner Rectangle 20">
              <a:extLst>
                <a:ext uri="{FF2B5EF4-FFF2-40B4-BE49-F238E27FC236}">
                  <a16:creationId xmlns:a16="http://schemas.microsoft.com/office/drawing/2014/main" id="{B1792A95-5BCA-43D3-A258-11889FCD31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582" y="3807091"/>
              <a:ext cx="283012" cy="303283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Donut 93">
              <a:extLst>
                <a:ext uri="{FF2B5EF4-FFF2-40B4-BE49-F238E27FC236}">
                  <a16:creationId xmlns:a16="http://schemas.microsoft.com/office/drawing/2014/main" id="{9EE58282-634F-47E3-A126-ABBCB2C5735E}"/>
                </a:ext>
              </a:extLst>
            </p:cNvPr>
            <p:cNvSpPr/>
            <p:nvPr/>
          </p:nvSpPr>
          <p:spPr>
            <a:xfrm>
              <a:off x="4643042" y="1883668"/>
              <a:ext cx="3889330" cy="3889330"/>
            </a:xfrm>
            <a:prstGeom prst="donut">
              <a:avLst>
                <a:gd name="adj" fmla="val 14003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7" name="Diagonal Stripe 18">
              <a:extLst>
                <a:ext uri="{FF2B5EF4-FFF2-40B4-BE49-F238E27FC236}">
                  <a16:creationId xmlns:a16="http://schemas.microsoft.com/office/drawing/2014/main" id="{E7C88794-B788-420B-800E-9D035932D9C6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168812" y="3225998"/>
              <a:ext cx="924907" cy="923531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F9F759-D959-4897-945F-2D70D388D00C}"/>
                </a:ext>
              </a:extLst>
            </p:cNvPr>
            <p:cNvSpPr txBox="1"/>
            <p:nvPr/>
          </p:nvSpPr>
          <p:spPr>
            <a:xfrm>
              <a:off x="5877669" y="4202196"/>
              <a:ext cx="15071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6C82FC2-BD18-4096-92C1-BF32420B0BB6}"/>
                </a:ext>
              </a:extLst>
            </p:cNvPr>
            <p:cNvGrpSpPr/>
            <p:nvPr/>
          </p:nvGrpSpPr>
          <p:grpSpPr>
            <a:xfrm>
              <a:off x="5300752" y="2500289"/>
              <a:ext cx="2591331" cy="2607234"/>
              <a:chOff x="5300752" y="2500289"/>
              <a:chExt cx="2591331" cy="2607234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0D4F3168-A1EE-492B-B36E-41E432E167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3300" y="3403957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76266" h="2700265">
                    <a:moveTo>
                      <a:pt x="1656387" y="1972892"/>
                    </a:moveTo>
                    <a:cubicBezTo>
                      <a:pt x="1611887" y="1973356"/>
                      <a:pt x="1563385" y="2005080"/>
                      <a:pt x="1534629" y="2057337"/>
                    </a:cubicBezTo>
                    <a:cubicBezTo>
                      <a:pt x="1496288" y="2127013"/>
                      <a:pt x="1507568" y="2206808"/>
                      <a:pt x="1559826" y="2235565"/>
                    </a:cubicBezTo>
                    <a:cubicBezTo>
                      <a:pt x="1612084" y="2264320"/>
                      <a:pt x="1685527" y="2231149"/>
                      <a:pt x="1723869" y="2161473"/>
                    </a:cubicBezTo>
                    <a:cubicBezTo>
                      <a:pt x="1762211" y="2091796"/>
                      <a:pt x="1750931" y="2012000"/>
                      <a:pt x="1698673" y="1983245"/>
                    </a:cubicBezTo>
                    <a:cubicBezTo>
                      <a:pt x="1685608" y="1976055"/>
                      <a:pt x="1671220" y="1972736"/>
                      <a:pt x="1656387" y="1972892"/>
                    </a:cubicBezTo>
                    <a:close/>
                    <a:moveTo>
                      <a:pt x="312688" y="1634792"/>
                    </a:moveTo>
                    <a:cubicBezTo>
                      <a:pt x="281116" y="1626772"/>
                      <a:pt x="249981" y="1631172"/>
                      <a:pt x="226763" y="1649891"/>
                    </a:cubicBezTo>
                    <a:cubicBezTo>
                      <a:pt x="180329" y="1687329"/>
                      <a:pt x="183153" y="1767868"/>
                      <a:pt x="233071" y="1829780"/>
                    </a:cubicBezTo>
                    <a:cubicBezTo>
                      <a:pt x="282989" y="1891692"/>
                      <a:pt x="361097" y="1911533"/>
                      <a:pt x="407532" y="1874094"/>
                    </a:cubicBezTo>
                    <a:cubicBezTo>
                      <a:pt x="453966" y="1836657"/>
                      <a:pt x="451142" y="1756118"/>
                      <a:pt x="401224" y="1694205"/>
                    </a:cubicBezTo>
                    <a:cubicBezTo>
                      <a:pt x="376265" y="1663249"/>
                      <a:pt x="344258" y="1642811"/>
                      <a:pt x="312688" y="1634792"/>
                    </a:cubicBezTo>
                    <a:close/>
                    <a:moveTo>
                      <a:pt x="1869299" y="1519920"/>
                    </a:moveTo>
                    <a:cubicBezTo>
                      <a:pt x="1824865" y="1522388"/>
                      <a:pt x="1777842" y="1556264"/>
                      <a:pt x="1751468" y="1609764"/>
                    </a:cubicBezTo>
                    <a:cubicBezTo>
                      <a:pt x="1716305" y="1681096"/>
                      <a:pt x="1731168" y="1760303"/>
                      <a:pt x="1784668" y="1786676"/>
                    </a:cubicBezTo>
                    <a:cubicBezTo>
                      <a:pt x="1838168" y="1813049"/>
                      <a:pt x="1910044" y="1776602"/>
                      <a:pt x="1945208" y="1705269"/>
                    </a:cubicBezTo>
                    <a:cubicBezTo>
                      <a:pt x="1980371" y="1633937"/>
                      <a:pt x="1965508" y="1554730"/>
                      <a:pt x="1912008" y="1528357"/>
                    </a:cubicBezTo>
                    <a:cubicBezTo>
                      <a:pt x="1898633" y="1521764"/>
                      <a:pt x="1884109" y="1519097"/>
                      <a:pt x="1869299" y="1519920"/>
                    </a:cubicBezTo>
                    <a:close/>
                    <a:moveTo>
                      <a:pt x="741251" y="1329992"/>
                    </a:moveTo>
                    <a:cubicBezTo>
                      <a:pt x="709680" y="1321974"/>
                      <a:pt x="678544" y="1326372"/>
                      <a:pt x="655326" y="1345092"/>
                    </a:cubicBezTo>
                    <a:cubicBezTo>
                      <a:pt x="608892" y="1382530"/>
                      <a:pt x="611716" y="1463069"/>
                      <a:pt x="661634" y="1524981"/>
                    </a:cubicBezTo>
                    <a:cubicBezTo>
                      <a:pt x="711552" y="1586893"/>
                      <a:pt x="789660" y="1606734"/>
                      <a:pt x="836094" y="1569294"/>
                    </a:cubicBezTo>
                    <a:cubicBezTo>
                      <a:pt x="882529" y="1531856"/>
                      <a:pt x="879704" y="1451317"/>
                      <a:pt x="829787" y="1389406"/>
                    </a:cubicBezTo>
                    <a:cubicBezTo>
                      <a:pt x="804828" y="1358450"/>
                      <a:pt x="772822" y="1338012"/>
                      <a:pt x="741251" y="1329992"/>
                    </a:cubicBezTo>
                    <a:close/>
                    <a:moveTo>
                      <a:pt x="2079316" y="1065457"/>
                    </a:moveTo>
                    <a:cubicBezTo>
                      <a:pt x="2035146" y="1070876"/>
                      <a:pt x="1990481" y="1107807"/>
                      <a:pt x="1967725" y="1162943"/>
                    </a:cubicBezTo>
                    <a:cubicBezTo>
                      <a:pt x="1937386" y="1236457"/>
                      <a:pt x="1957487" y="1314499"/>
                      <a:pt x="2012623" y="1337253"/>
                    </a:cubicBezTo>
                    <a:cubicBezTo>
                      <a:pt x="2067759" y="1360009"/>
                      <a:pt x="2137051" y="1318860"/>
                      <a:pt x="2167391" y="1245345"/>
                    </a:cubicBezTo>
                    <a:cubicBezTo>
                      <a:pt x="2197730" y="1171831"/>
                      <a:pt x="2177629" y="1093789"/>
                      <a:pt x="2122493" y="1071035"/>
                    </a:cubicBezTo>
                    <a:cubicBezTo>
                      <a:pt x="2108709" y="1065345"/>
                      <a:pt x="2094040" y="1063650"/>
                      <a:pt x="2079316" y="1065457"/>
                    </a:cubicBezTo>
                    <a:close/>
                    <a:moveTo>
                      <a:pt x="0" y="654162"/>
                    </a:moveTo>
                    <a:lnTo>
                      <a:pt x="1082073" y="1244384"/>
                    </a:lnTo>
                    <a:lnTo>
                      <a:pt x="1121421" y="2700265"/>
                    </a:lnTo>
                    <a:lnTo>
                      <a:pt x="4918" y="1923139"/>
                    </a:lnTo>
                    <a:cubicBezTo>
                      <a:pt x="3279" y="1498508"/>
                      <a:pt x="1639" y="1073875"/>
                      <a:pt x="0" y="654162"/>
                    </a:cubicBezTo>
                    <a:close/>
                    <a:moveTo>
                      <a:pt x="2375644" y="688592"/>
                    </a:moveTo>
                    <a:lnTo>
                      <a:pt x="2360889" y="1967406"/>
                    </a:lnTo>
                    <a:lnTo>
                      <a:pt x="1293570" y="2700265"/>
                    </a:lnTo>
                    <a:lnTo>
                      <a:pt x="1249303" y="1239466"/>
                    </a:lnTo>
                    <a:close/>
                    <a:moveTo>
                      <a:pt x="1214923" y="371219"/>
                    </a:moveTo>
                    <a:cubicBezTo>
                      <a:pt x="1197013" y="368793"/>
                      <a:pt x="1177834" y="369067"/>
                      <a:pt x="1158247" y="372480"/>
                    </a:cubicBezTo>
                    <a:cubicBezTo>
                      <a:pt x="1079899" y="386133"/>
                      <a:pt x="1024686" y="444836"/>
                      <a:pt x="1034926" y="503598"/>
                    </a:cubicBezTo>
                    <a:cubicBezTo>
                      <a:pt x="1045165" y="562359"/>
                      <a:pt x="1116980" y="598927"/>
                      <a:pt x="1195328" y="585274"/>
                    </a:cubicBezTo>
                    <a:cubicBezTo>
                      <a:pt x="1273676" y="571621"/>
                      <a:pt x="1328889" y="512918"/>
                      <a:pt x="1318650" y="454156"/>
                    </a:cubicBezTo>
                    <a:cubicBezTo>
                      <a:pt x="1310970" y="410086"/>
                      <a:pt x="1268654" y="378499"/>
                      <a:pt x="1214923" y="371219"/>
                    </a:cubicBezTo>
                    <a:close/>
                    <a:moveTo>
                      <a:pt x="1185985" y="0"/>
                    </a:moveTo>
                    <a:lnTo>
                      <a:pt x="2376266" y="506608"/>
                    </a:lnTo>
                    <a:lnTo>
                      <a:pt x="1161392" y="1101748"/>
                    </a:lnTo>
                    <a:lnTo>
                      <a:pt x="10460" y="4918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15">
                <a:extLst>
                  <a:ext uri="{FF2B5EF4-FFF2-40B4-BE49-F238E27FC236}">
                    <a16:creationId xmlns:a16="http://schemas.microsoft.com/office/drawing/2014/main" id="{18A58299-A9DA-4D2C-84AF-7FD3C338AC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8883" y="4118203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88964" h="4259405">
                    <a:moveTo>
                      <a:pt x="1480605" y="2231940"/>
                    </a:moveTo>
                    <a:lnTo>
                      <a:pt x="1199818" y="2044620"/>
                    </a:lnTo>
                    <a:lnTo>
                      <a:pt x="761621" y="2687221"/>
                    </a:lnTo>
                    <a:cubicBezTo>
                      <a:pt x="501536" y="2652619"/>
                      <a:pt x="265323" y="2467912"/>
                      <a:pt x="39127" y="2272940"/>
                    </a:cubicBezTo>
                    <a:cubicBezTo>
                      <a:pt x="-80639" y="2070133"/>
                      <a:pt x="269496" y="1743507"/>
                      <a:pt x="374515" y="1494038"/>
                    </a:cubicBezTo>
                    <a:lnTo>
                      <a:pt x="93728" y="1306717"/>
                    </a:lnTo>
                    <a:lnTo>
                      <a:pt x="1091841" y="1312633"/>
                    </a:lnTo>
                    <a:close/>
                    <a:moveTo>
                      <a:pt x="2759566" y="226796"/>
                    </a:moveTo>
                    <a:cubicBezTo>
                      <a:pt x="2331051" y="377379"/>
                      <a:pt x="2150002" y="492309"/>
                      <a:pt x="1991062" y="643648"/>
                    </a:cubicBezTo>
                    <a:lnTo>
                      <a:pt x="1463599" y="1446568"/>
                    </a:lnTo>
                    <a:lnTo>
                      <a:pt x="610317" y="909936"/>
                    </a:lnTo>
                    <a:cubicBezTo>
                      <a:pt x="810411" y="627556"/>
                      <a:pt x="1020899" y="239191"/>
                      <a:pt x="1244930" y="61882"/>
                    </a:cubicBezTo>
                    <a:cubicBezTo>
                      <a:pt x="1491876" y="-75367"/>
                      <a:pt x="1697752" y="31605"/>
                      <a:pt x="2759566" y="226796"/>
                    </a:cubicBezTo>
                    <a:close/>
                    <a:moveTo>
                      <a:pt x="1722488" y="3820535"/>
                    </a:moveTo>
                    <a:cubicBezTo>
                      <a:pt x="1376925" y="3801485"/>
                      <a:pt x="936112" y="3830060"/>
                      <a:pt x="666750" y="3734810"/>
                    </a:cubicBezTo>
                    <a:cubicBezTo>
                      <a:pt x="419100" y="3598835"/>
                      <a:pt x="400050" y="3367610"/>
                      <a:pt x="0" y="2364860"/>
                    </a:cubicBezTo>
                    <a:cubicBezTo>
                      <a:pt x="355600" y="2647435"/>
                      <a:pt x="549276" y="2739510"/>
                      <a:pt x="762000" y="2793485"/>
                    </a:cubicBezTo>
                    <a:lnTo>
                      <a:pt x="1722487" y="2812535"/>
                    </a:lnTo>
                    <a:close/>
                    <a:moveTo>
                      <a:pt x="3605396" y="869465"/>
                    </a:moveTo>
                    <a:lnTo>
                      <a:pt x="3069019" y="1711228"/>
                    </a:lnTo>
                    <a:lnTo>
                      <a:pt x="2083849" y="1550906"/>
                    </a:lnTo>
                    <a:lnTo>
                      <a:pt x="2391902" y="1412941"/>
                    </a:lnTo>
                    <a:lnTo>
                      <a:pt x="2081217" y="699900"/>
                    </a:lnTo>
                    <a:cubicBezTo>
                      <a:pt x="2248971" y="498156"/>
                      <a:pt x="2531081" y="396532"/>
                      <a:pt x="2816547" y="308854"/>
                    </a:cubicBezTo>
                    <a:cubicBezTo>
                      <a:pt x="3051986" y="315439"/>
                      <a:pt x="3142075" y="785719"/>
                      <a:pt x="3297344" y="1007430"/>
                    </a:cubicBezTo>
                    <a:close/>
                    <a:moveTo>
                      <a:pt x="3222215" y="3788662"/>
                    </a:moveTo>
                    <a:cubicBezTo>
                      <a:pt x="3089072" y="3954283"/>
                      <a:pt x="2662122" y="3869088"/>
                      <a:pt x="2413930" y="3921936"/>
                    </a:cubicBezTo>
                    <a:lnTo>
                      <a:pt x="2420658" y="4259405"/>
                    </a:lnTo>
                    <a:lnTo>
                      <a:pt x="1855155" y="3436926"/>
                    </a:lnTo>
                    <a:lnTo>
                      <a:pt x="2387428" y="2592563"/>
                    </a:lnTo>
                    <a:lnTo>
                      <a:pt x="2394156" y="2930032"/>
                    </a:lnTo>
                    <a:lnTo>
                      <a:pt x="3171906" y="2922431"/>
                    </a:lnTo>
                    <a:cubicBezTo>
                      <a:pt x="3292132" y="3155642"/>
                      <a:pt x="3275533" y="3455038"/>
                      <a:pt x="3244786" y="3752078"/>
                    </a:cubicBezTo>
                    <a:cubicBezTo>
                      <a:pt x="3238662" y="3765464"/>
                      <a:pt x="3231091" y="3777620"/>
                      <a:pt x="3222215" y="3788662"/>
                    </a:cubicBezTo>
                    <a:close/>
                    <a:moveTo>
                      <a:pt x="3948285" y="2834020"/>
                    </a:moveTo>
                    <a:cubicBezTo>
                      <a:pt x="3833022" y="3018741"/>
                      <a:pt x="3639730" y="3281008"/>
                      <a:pt x="3342579" y="3731662"/>
                    </a:cubicBezTo>
                    <a:cubicBezTo>
                      <a:pt x="3371271" y="3278367"/>
                      <a:pt x="3336159" y="3066813"/>
                      <a:pt x="3258895" y="2861397"/>
                    </a:cubicBezTo>
                    <a:lnTo>
                      <a:pt x="2725671" y="2062291"/>
                    </a:lnTo>
                    <a:lnTo>
                      <a:pt x="3552883" y="1486284"/>
                    </a:lnTo>
                    <a:cubicBezTo>
                      <a:pt x="3734716" y="1780754"/>
                      <a:pt x="4010062" y="2126176"/>
                      <a:pt x="4085819" y="2401657"/>
                    </a:cubicBezTo>
                    <a:cubicBezTo>
                      <a:pt x="4100783" y="2542124"/>
                      <a:pt x="4063549" y="2649298"/>
                      <a:pt x="3948285" y="28340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1">
                <a:extLst>
                  <a:ext uri="{FF2B5EF4-FFF2-40B4-BE49-F238E27FC236}">
                    <a16:creationId xmlns:a16="http://schemas.microsoft.com/office/drawing/2014/main" id="{6C79A73B-29F2-4236-AB94-DB54CCEC6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2101" y="2500289"/>
                <a:ext cx="36069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Trapezoid 11">
                <a:extLst>
                  <a:ext uri="{FF2B5EF4-FFF2-40B4-BE49-F238E27FC236}">
                    <a16:creationId xmlns:a16="http://schemas.microsoft.com/office/drawing/2014/main" id="{95010A23-A795-438D-A4AA-65FFB305FD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900000">
                <a:off x="7120153" y="2790149"/>
                <a:ext cx="321995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3370953" h="4064034">
                    <a:moveTo>
                      <a:pt x="307836" y="3226369"/>
                    </a:moveTo>
                    <a:lnTo>
                      <a:pt x="307836" y="2810144"/>
                    </a:lnTo>
                    <a:lnTo>
                      <a:pt x="1258549" y="2810144"/>
                    </a:lnTo>
                    <a:lnTo>
                      <a:pt x="1331954" y="2516524"/>
                    </a:lnTo>
                    <a:lnTo>
                      <a:pt x="1639161" y="2516524"/>
                    </a:lnTo>
                    <a:lnTo>
                      <a:pt x="1806826" y="1890788"/>
                    </a:lnTo>
                    <a:cubicBezTo>
                      <a:pt x="1709407" y="1836984"/>
                      <a:pt x="1651662" y="1730051"/>
                      <a:pt x="1660897" y="1618049"/>
                    </a:cubicBezTo>
                    <a:lnTo>
                      <a:pt x="497736" y="946498"/>
                    </a:lnTo>
                    <a:lnTo>
                      <a:pt x="415801" y="1252284"/>
                    </a:lnTo>
                    <a:cubicBezTo>
                      <a:pt x="388670" y="1353539"/>
                      <a:pt x="284592" y="1413628"/>
                      <a:pt x="183338" y="1386497"/>
                    </a:cubicBezTo>
                    <a:lnTo>
                      <a:pt x="0" y="1337372"/>
                    </a:lnTo>
                    <a:lnTo>
                      <a:pt x="358348" y="0"/>
                    </a:lnTo>
                    <a:lnTo>
                      <a:pt x="541685" y="49125"/>
                    </a:lnTo>
                    <a:cubicBezTo>
                      <a:pt x="642940" y="76256"/>
                      <a:pt x="703029" y="180334"/>
                      <a:pt x="675898" y="281588"/>
                    </a:cubicBezTo>
                    <a:lnTo>
                      <a:pt x="574914" y="658466"/>
                    </a:lnTo>
                    <a:lnTo>
                      <a:pt x="1826395" y="1381009"/>
                    </a:lnTo>
                    <a:cubicBezTo>
                      <a:pt x="1885142" y="1352063"/>
                      <a:pt x="1954182" y="1344264"/>
                      <a:pt x="2022379" y="1362537"/>
                    </a:cubicBezTo>
                    <a:cubicBezTo>
                      <a:pt x="2176035" y="1403709"/>
                      <a:pt x="2267221" y="1561647"/>
                      <a:pt x="2226049" y="1715303"/>
                    </a:cubicBezTo>
                    <a:cubicBezTo>
                      <a:pt x="2207347" y="1785100"/>
                      <a:pt x="2164552" y="1842007"/>
                      <a:pt x="2108323" y="1878457"/>
                    </a:cubicBezTo>
                    <a:lnTo>
                      <a:pt x="1937353" y="2516524"/>
                    </a:lnTo>
                    <a:lnTo>
                      <a:pt x="2236046" y="2516524"/>
                    </a:lnTo>
                    <a:lnTo>
                      <a:pt x="2309451" y="2810144"/>
                    </a:lnTo>
                    <a:lnTo>
                      <a:pt x="2828116" y="2810144"/>
                    </a:lnTo>
                    <a:lnTo>
                      <a:pt x="2828116" y="2930119"/>
                    </a:lnTo>
                    <a:lnTo>
                      <a:pt x="2945247" y="2930119"/>
                    </a:lnTo>
                    <a:lnTo>
                      <a:pt x="3109201" y="2856867"/>
                    </a:lnTo>
                    <a:cubicBezTo>
                      <a:pt x="3112004" y="2849082"/>
                      <a:pt x="3119624" y="2844415"/>
                      <a:pt x="3128335" y="2844415"/>
                    </a:cubicBezTo>
                    <a:lnTo>
                      <a:pt x="3223771" y="2844415"/>
                    </a:lnTo>
                    <a:cubicBezTo>
                      <a:pt x="3236949" y="2844415"/>
                      <a:pt x="3247631" y="2855097"/>
                      <a:pt x="3247631" y="2868275"/>
                    </a:cubicBezTo>
                    <a:lnTo>
                      <a:pt x="3247631" y="3606750"/>
                    </a:lnTo>
                    <a:cubicBezTo>
                      <a:pt x="3247631" y="3619928"/>
                      <a:pt x="3236949" y="3630610"/>
                      <a:pt x="3223771" y="3630610"/>
                    </a:cubicBezTo>
                    <a:lnTo>
                      <a:pt x="3128335" y="3630610"/>
                    </a:lnTo>
                    <a:cubicBezTo>
                      <a:pt x="3120852" y="3630610"/>
                      <a:pt x="3114174" y="3627166"/>
                      <a:pt x="3110472" y="3621230"/>
                    </a:cubicBezTo>
                    <a:lnTo>
                      <a:pt x="3110472" y="3624351"/>
                    </a:lnTo>
                    <a:lnTo>
                      <a:pt x="2954172" y="3554518"/>
                    </a:lnTo>
                    <a:lnTo>
                      <a:pt x="2954172" y="3558788"/>
                    </a:lnTo>
                    <a:lnTo>
                      <a:pt x="2828116" y="3558788"/>
                    </a:lnTo>
                    <a:lnTo>
                      <a:pt x="2828116" y="3630610"/>
                    </a:lnTo>
                    <a:lnTo>
                      <a:pt x="2038337" y="3226369"/>
                    </a:lnTo>
                    <a:close/>
                    <a:moveTo>
                      <a:pt x="77048" y="4064034"/>
                    </a:moveTo>
                    <a:lnTo>
                      <a:pt x="77048" y="3342578"/>
                    </a:lnTo>
                    <a:lnTo>
                      <a:pt x="2050947" y="3342578"/>
                    </a:lnTo>
                    <a:lnTo>
                      <a:pt x="3370953" y="4058524"/>
                    </a:lnTo>
                    <a:lnTo>
                      <a:pt x="3370953" y="40640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ounded Rectangle 1">
                <a:extLst>
                  <a:ext uri="{FF2B5EF4-FFF2-40B4-BE49-F238E27FC236}">
                    <a16:creationId xmlns:a16="http://schemas.microsoft.com/office/drawing/2014/main" id="{DDA052E3-C266-4764-BEBF-6E72883C1E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6252" y="4441985"/>
                <a:ext cx="213327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2337548" h="3944720">
                    <a:moveTo>
                      <a:pt x="2013548" y="1242075"/>
                    </a:moveTo>
                    <a:lnTo>
                      <a:pt x="2337548" y="1242075"/>
                    </a:lnTo>
                    <a:lnTo>
                      <a:pt x="2337548" y="1945866"/>
                    </a:lnTo>
                    <a:lnTo>
                      <a:pt x="2337548" y="1962155"/>
                    </a:lnTo>
                    <a:lnTo>
                      <a:pt x="2336798" y="1962155"/>
                    </a:lnTo>
                    <a:cubicBezTo>
                      <a:pt x="2330129" y="2597501"/>
                      <a:pt x="1898450" y="3121603"/>
                      <a:pt x="1336990" y="3208701"/>
                    </a:cubicBezTo>
                    <a:lnTo>
                      <a:pt x="1336990" y="3620720"/>
                    </a:lnTo>
                    <a:lnTo>
                      <a:pt x="1895070" y="3620720"/>
                    </a:lnTo>
                    <a:lnTo>
                      <a:pt x="1895070" y="3944720"/>
                    </a:lnTo>
                    <a:lnTo>
                      <a:pt x="454910" y="3944720"/>
                    </a:lnTo>
                    <a:lnTo>
                      <a:pt x="454910" y="3620720"/>
                    </a:lnTo>
                    <a:lnTo>
                      <a:pt x="1012990" y="3620720"/>
                    </a:lnTo>
                    <a:lnTo>
                      <a:pt x="1012990" y="3210585"/>
                    </a:lnTo>
                    <a:cubicBezTo>
                      <a:pt x="447376" y="3129632"/>
                      <a:pt x="8655" y="2604919"/>
                      <a:pt x="389" y="1964536"/>
                    </a:cubicBezTo>
                    <a:lnTo>
                      <a:pt x="0" y="1964536"/>
                    </a:lnTo>
                    <a:lnTo>
                      <a:pt x="0" y="1244456"/>
                    </a:lnTo>
                    <a:lnTo>
                      <a:pt x="324000" y="1244456"/>
                    </a:lnTo>
                    <a:lnTo>
                      <a:pt x="324000" y="1964536"/>
                    </a:lnTo>
                    <a:lnTo>
                      <a:pt x="323361" y="1964536"/>
                    </a:lnTo>
                    <a:cubicBezTo>
                      <a:pt x="331926" y="2486037"/>
                      <a:pt x="710705" y="2903701"/>
                      <a:pt x="1173940" y="2900510"/>
                    </a:cubicBezTo>
                    <a:cubicBezTo>
                      <a:pt x="1634302" y="2897337"/>
                      <a:pt x="2006933" y="2479634"/>
                      <a:pt x="2014006" y="1962155"/>
                    </a:cubicBezTo>
                    <a:lnTo>
                      <a:pt x="2013548" y="1962155"/>
                    </a:lnTo>
                    <a:close/>
                    <a:moveTo>
                      <a:pt x="1168773" y="0"/>
                    </a:moveTo>
                    <a:cubicBezTo>
                      <a:pt x="1546536" y="0"/>
                      <a:pt x="1852773" y="306237"/>
                      <a:pt x="1852773" y="684000"/>
                    </a:cubicBezTo>
                    <a:lnTo>
                      <a:pt x="1852773" y="1980000"/>
                    </a:lnTo>
                    <a:cubicBezTo>
                      <a:pt x="1852773" y="2357763"/>
                      <a:pt x="1546536" y="2664000"/>
                      <a:pt x="1168773" y="2664000"/>
                    </a:cubicBezTo>
                    <a:cubicBezTo>
                      <a:pt x="791010" y="2664000"/>
                      <a:pt x="484773" y="2357763"/>
                      <a:pt x="484773" y="1980000"/>
                    </a:cubicBezTo>
                    <a:lnTo>
                      <a:pt x="484773" y="684000"/>
                    </a:lnTo>
                    <a:cubicBezTo>
                      <a:pt x="484773" y="306237"/>
                      <a:pt x="791010" y="0"/>
                      <a:pt x="11687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92FBE30E-F30E-48B5-B817-072230A84F33}"/>
                  </a:ext>
                </a:extLst>
              </p:cNvPr>
              <p:cNvSpPr/>
              <p:nvPr/>
            </p:nvSpPr>
            <p:spPr>
              <a:xfrm rot="3600000">
                <a:off x="5723732" y="4346824"/>
                <a:ext cx="148530" cy="438548"/>
              </a:xfrm>
              <a:custGeom>
                <a:avLst/>
                <a:gdLst/>
                <a:ahLst/>
                <a:cxnLst/>
                <a:rect l="l" t="t" r="r" b="b"/>
                <a:pathLst>
                  <a:path w="1327763" h="3920353">
                    <a:moveTo>
                      <a:pt x="483881" y="2840232"/>
                    </a:moveTo>
                    <a:lnTo>
                      <a:pt x="843881" y="2840232"/>
                    </a:lnTo>
                    <a:lnTo>
                      <a:pt x="843881" y="3920353"/>
                    </a:lnTo>
                    <a:lnTo>
                      <a:pt x="483881" y="3920353"/>
                    </a:lnTo>
                    <a:close/>
                    <a:moveTo>
                      <a:pt x="757697" y="168239"/>
                    </a:moveTo>
                    <a:lnTo>
                      <a:pt x="757697" y="384263"/>
                    </a:lnTo>
                    <a:lnTo>
                      <a:pt x="930062" y="384263"/>
                    </a:lnTo>
                    <a:lnTo>
                      <a:pt x="930062" y="168239"/>
                    </a:lnTo>
                    <a:close/>
                    <a:moveTo>
                      <a:pt x="432932" y="168239"/>
                    </a:moveTo>
                    <a:lnTo>
                      <a:pt x="432932" y="384263"/>
                    </a:lnTo>
                    <a:lnTo>
                      <a:pt x="605297" y="384263"/>
                    </a:lnTo>
                    <a:lnTo>
                      <a:pt x="605297" y="168239"/>
                    </a:lnTo>
                    <a:close/>
                    <a:moveTo>
                      <a:pt x="168643" y="0"/>
                    </a:moveTo>
                    <a:lnTo>
                      <a:pt x="1159119" y="0"/>
                    </a:lnTo>
                    <a:lnTo>
                      <a:pt x="1159119" y="539093"/>
                    </a:lnTo>
                    <a:lnTo>
                      <a:pt x="1327763" y="539093"/>
                    </a:lnTo>
                    <a:lnTo>
                      <a:pt x="1327763" y="2245406"/>
                    </a:lnTo>
                    <a:lnTo>
                      <a:pt x="1318300" y="2245406"/>
                    </a:lnTo>
                    <a:lnTo>
                      <a:pt x="1127664" y="2719000"/>
                    </a:lnTo>
                    <a:lnTo>
                      <a:pt x="200100" y="2719000"/>
                    </a:lnTo>
                    <a:lnTo>
                      <a:pt x="9464" y="2245406"/>
                    </a:lnTo>
                    <a:lnTo>
                      <a:pt x="0" y="2245406"/>
                    </a:lnTo>
                    <a:lnTo>
                      <a:pt x="0" y="539093"/>
                    </a:lnTo>
                    <a:lnTo>
                      <a:pt x="168643" y="53909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21">
                <a:extLst>
                  <a:ext uri="{FF2B5EF4-FFF2-40B4-BE49-F238E27FC236}">
                    <a16:creationId xmlns:a16="http://schemas.microsoft.com/office/drawing/2014/main" id="{39FDA307-3669-45A3-9431-84D7AA1B55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70452" y="4620657"/>
                <a:ext cx="234896" cy="321911"/>
              </a:xfrm>
              <a:custGeom>
                <a:avLst/>
                <a:gdLst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641823 w 1649823"/>
                  <a:gd name="connsiteY16" fmla="*/ 1880682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3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2601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41714 w 1649823"/>
                  <a:gd name="connsiteY16" fmla="*/ 1888529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10531 w 1649823"/>
                  <a:gd name="connsiteY19" fmla="*/ 2276682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7310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504494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76682"/>
                  <a:gd name="connsiteX1" fmla="*/ 1299369 w 1649823"/>
                  <a:gd name="connsiteY1" fmla="*/ 94365 h 2276682"/>
                  <a:gd name="connsiteX2" fmla="*/ 1649823 w 1649823"/>
                  <a:gd name="connsiteY2" fmla="*/ 702944 h 2276682"/>
                  <a:gd name="connsiteX3" fmla="*/ 1257111 w 1649823"/>
                  <a:gd name="connsiteY3" fmla="*/ 702416 h 2276682"/>
                  <a:gd name="connsiteX4" fmla="*/ 1102708 w 1649823"/>
                  <a:gd name="connsiteY4" fmla="*/ 434288 h 2276682"/>
                  <a:gd name="connsiteX5" fmla="*/ 793301 w 1649823"/>
                  <a:gd name="connsiteY5" fmla="*/ 434080 h 2276682"/>
                  <a:gd name="connsiteX6" fmla="*/ 639582 w 1649823"/>
                  <a:gd name="connsiteY6" fmla="*/ 694124 h 2276682"/>
                  <a:gd name="connsiteX7" fmla="*/ 641823 w 1649823"/>
                  <a:gd name="connsiteY7" fmla="*/ 694124 h 2276682"/>
                  <a:gd name="connsiteX8" fmla="*/ 641823 w 1649823"/>
                  <a:gd name="connsiteY8" fmla="*/ 922486 h 2276682"/>
                  <a:gd name="connsiteX9" fmla="*/ 1090531 w 1649823"/>
                  <a:gd name="connsiteY9" fmla="*/ 922486 h 2276682"/>
                  <a:gd name="connsiteX10" fmla="*/ 1090531 w 1649823"/>
                  <a:gd name="connsiteY10" fmla="*/ 1210486 h 2276682"/>
                  <a:gd name="connsiteX11" fmla="*/ 641823 w 1649823"/>
                  <a:gd name="connsiteY11" fmla="*/ 1210486 h 2276682"/>
                  <a:gd name="connsiteX12" fmla="*/ 641823 w 1649823"/>
                  <a:gd name="connsiteY12" fmla="*/ 1308697 h 2276682"/>
                  <a:gd name="connsiteX13" fmla="*/ 1080000 w 1649823"/>
                  <a:gd name="connsiteY13" fmla="*/ 1308697 h 2276682"/>
                  <a:gd name="connsiteX14" fmla="*/ 1080000 w 1649823"/>
                  <a:gd name="connsiteY14" fmla="*/ 1596697 h 2276682"/>
                  <a:gd name="connsiteX15" fmla="*/ 641823 w 1649823"/>
                  <a:gd name="connsiteY15" fmla="*/ 1596697 h 2276682"/>
                  <a:gd name="connsiteX16" fmla="*/ 488799 w 1649823"/>
                  <a:gd name="connsiteY16" fmla="*/ 1884606 h 2276682"/>
                  <a:gd name="connsiteX17" fmla="*/ 1534707 w 1649823"/>
                  <a:gd name="connsiteY17" fmla="*/ 1880682 h 2276682"/>
                  <a:gd name="connsiteX18" fmla="*/ 1534707 w 1649823"/>
                  <a:gd name="connsiteY18" fmla="*/ 2276682 h 2276682"/>
                  <a:gd name="connsiteX19" fmla="*/ 85082 w 1649823"/>
                  <a:gd name="connsiteY19" fmla="*/ 2260987 h 2276682"/>
                  <a:gd name="connsiteX20" fmla="*/ 10531 w 1649823"/>
                  <a:gd name="connsiteY20" fmla="*/ 1880682 h 2276682"/>
                  <a:gd name="connsiteX21" fmla="*/ 14323 w 1649823"/>
                  <a:gd name="connsiteY21" fmla="*/ 1892454 h 2276682"/>
                  <a:gd name="connsiteX22" fmla="*/ 245823 w 1649823"/>
                  <a:gd name="connsiteY22" fmla="*/ 1596697 h 2276682"/>
                  <a:gd name="connsiteX23" fmla="*/ 0 w 1649823"/>
                  <a:gd name="connsiteY23" fmla="*/ 1596697 h 2276682"/>
                  <a:gd name="connsiteX24" fmla="*/ 0 w 1649823"/>
                  <a:gd name="connsiteY24" fmla="*/ 1308697 h 2276682"/>
                  <a:gd name="connsiteX25" fmla="*/ 245823 w 1649823"/>
                  <a:gd name="connsiteY25" fmla="*/ 1308697 h 2276682"/>
                  <a:gd name="connsiteX26" fmla="*/ 245823 w 1649823"/>
                  <a:gd name="connsiteY26" fmla="*/ 1210486 h 2276682"/>
                  <a:gd name="connsiteX27" fmla="*/ 10531 w 1649823"/>
                  <a:gd name="connsiteY27" fmla="*/ 1210486 h 2276682"/>
                  <a:gd name="connsiteX28" fmla="*/ 10531 w 1649823"/>
                  <a:gd name="connsiteY28" fmla="*/ 922486 h 2276682"/>
                  <a:gd name="connsiteX29" fmla="*/ 245823 w 1649823"/>
                  <a:gd name="connsiteY29" fmla="*/ 922486 h 2276682"/>
                  <a:gd name="connsiteX30" fmla="*/ 245823 w 1649823"/>
                  <a:gd name="connsiteY30" fmla="*/ 694124 h 2276682"/>
                  <a:gd name="connsiteX31" fmla="*/ 246347 w 1649823"/>
                  <a:gd name="connsiteY31" fmla="*/ 694124 h 2276682"/>
                  <a:gd name="connsiteX32" fmla="*/ 597097 w 1649823"/>
                  <a:gd name="connsiteY32" fmla="*/ 93893 h 2276682"/>
                  <a:gd name="connsiteX33" fmla="*/ 948296 w 1649823"/>
                  <a:gd name="connsiteY33" fmla="*/ 0 h 2276682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50401 w 1649823"/>
                  <a:gd name="connsiteY18" fmla="*/ 2257063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  <a:gd name="connsiteX0" fmla="*/ 948296 w 1649823"/>
                  <a:gd name="connsiteY0" fmla="*/ 0 h 2260987"/>
                  <a:gd name="connsiteX1" fmla="*/ 1299369 w 1649823"/>
                  <a:gd name="connsiteY1" fmla="*/ 94365 h 2260987"/>
                  <a:gd name="connsiteX2" fmla="*/ 1649823 w 1649823"/>
                  <a:gd name="connsiteY2" fmla="*/ 702944 h 2260987"/>
                  <a:gd name="connsiteX3" fmla="*/ 1257111 w 1649823"/>
                  <a:gd name="connsiteY3" fmla="*/ 702416 h 2260987"/>
                  <a:gd name="connsiteX4" fmla="*/ 1102708 w 1649823"/>
                  <a:gd name="connsiteY4" fmla="*/ 434288 h 2260987"/>
                  <a:gd name="connsiteX5" fmla="*/ 793301 w 1649823"/>
                  <a:gd name="connsiteY5" fmla="*/ 434080 h 2260987"/>
                  <a:gd name="connsiteX6" fmla="*/ 639582 w 1649823"/>
                  <a:gd name="connsiteY6" fmla="*/ 694124 h 2260987"/>
                  <a:gd name="connsiteX7" fmla="*/ 641823 w 1649823"/>
                  <a:gd name="connsiteY7" fmla="*/ 694124 h 2260987"/>
                  <a:gd name="connsiteX8" fmla="*/ 641823 w 1649823"/>
                  <a:gd name="connsiteY8" fmla="*/ 922486 h 2260987"/>
                  <a:gd name="connsiteX9" fmla="*/ 1090531 w 1649823"/>
                  <a:gd name="connsiteY9" fmla="*/ 922486 h 2260987"/>
                  <a:gd name="connsiteX10" fmla="*/ 1090531 w 1649823"/>
                  <a:gd name="connsiteY10" fmla="*/ 1210486 h 2260987"/>
                  <a:gd name="connsiteX11" fmla="*/ 641823 w 1649823"/>
                  <a:gd name="connsiteY11" fmla="*/ 1210486 h 2260987"/>
                  <a:gd name="connsiteX12" fmla="*/ 641823 w 1649823"/>
                  <a:gd name="connsiteY12" fmla="*/ 1308697 h 2260987"/>
                  <a:gd name="connsiteX13" fmla="*/ 1080000 w 1649823"/>
                  <a:gd name="connsiteY13" fmla="*/ 1308697 h 2260987"/>
                  <a:gd name="connsiteX14" fmla="*/ 1080000 w 1649823"/>
                  <a:gd name="connsiteY14" fmla="*/ 1596697 h 2260987"/>
                  <a:gd name="connsiteX15" fmla="*/ 641823 w 1649823"/>
                  <a:gd name="connsiteY15" fmla="*/ 1596697 h 2260987"/>
                  <a:gd name="connsiteX16" fmla="*/ 488799 w 1649823"/>
                  <a:gd name="connsiteY16" fmla="*/ 1884606 h 2260987"/>
                  <a:gd name="connsiteX17" fmla="*/ 1534707 w 1649823"/>
                  <a:gd name="connsiteY17" fmla="*/ 1880682 h 2260987"/>
                  <a:gd name="connsiteX18" fmla="*/ 1538630 w 1649823"/>
                  <a:gd name="connsiteY18" fmla="*/ 2253139 h 2260987"/>
                  <a:gd name="connsiteX19" fmla="*/ 85082 w 1649823"/>
                  <a:gd name="connsiteY19" fmla="*/ 2260987 h 2260987"/>
                  <a:gd name="connsiteX20" fmla="*/ 10531 w 1649823"/>
                  <a:gd name="connsiteY20" fmla="*/ 1880682 h 2260987"/>
                  <a:gd name="connsiteX21" fmla="*/ 14323 w 1649823"/>
                  <a:gd name="connsiteY21" fmla="*/ 1892454 h 2260987"/>
                  <a:gd name="connsiteX22" fmla="*/ 245823 w 1649823"/>
                  <a:gd name="connsiteY22" fmla="*/ 1596697 h 2260987"/>
                  <a:gd name="connsiteX23" fmla="*/ 0 w 1649823"/>
                  <a:gd name="connsiteY23" fmla="*/ 1596697 h 2260987"/>
                  <a:gd name="connsiteX24" fmla="*/ 0 w 1649823"/>
                  <a:gd name="connsiteY24" fmla="*/ 1308697 h 2260987"/>
                  <a:gd name="connsiteX25" fmla="*/ 245823 w 1649823"/>
                  <a:gd name="connsiteY25" fmla="*/ 1308697 h 2260987"/>
                  <a:gd name="connsiteX26" fmla="*/ 245823 w 1649823"/>
                  <a:gd name="connsiteY26" fmla="*/ 1210486 h 2260987"/>
                  <a:gd name="connsiteX27" fmla="*/ 10531 w 1649823"/>
                  <a:gd name="connsiteY27" fmla="*/ 1210486 h 2260987"/>
                  <a:gd name="connsiteX28" fmla="*/ 10531 w 1649823"/>
                  <a:gd name="connsiteY28" fmla="*/ 922486 h 2260987"/>
                  <a:gd name="connsiteX29" fmla="*/ 245823 w 1649823"/>
                  <a:gd name="connsiteY29" fmla="*/ 922486 h 2260987"/>
                  <a:gd name="connsiteX30" fmla="*/ 245823 w 1649823"/>
                  <a:gd name="connsiteY30" fmla="*/ 694124 h 2260987"/>
                  <a:gd name="connsiteX31" fmla="*/ 246347 w 1649823"/>
                  <a:gd name="connsiteY31" fmla="*/ 694124 h 2260987"/>
                  <a:gd name="connsiteX32" fmla="*/ 597097 w 1649823"/>
                  <a:gd name="connsiteY32" fmla="*/ 93893 h 2260987"/>
                  <a:gd name="connsiteX33" fmla="*/ 948296 w 1649823"/>
                  <a:gd name="connsiteY33" fmla="*/ 0 h 2260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49823" h="2260987">
                    <a:moveTo>
                      <a:pt x="948296" y="0"/>
                    </a:moveTo>
                    <a:cubicBezTo>
                      <a:pt x="1069547" y="82"/>
                      <a:pt x="1190777" y="31540"/>
                      <a:pt x="1299369" y="94365"/>
                    </a:cubicBezTo>
                    <a:cubicBezTo>
                      <a:pt x="1516553" y="220016"/>
                      <a:pt x="1650161" y="452031"/>
                      <a:pt x="1649823" y="702944"/>
                    </a:cubicBezTo>
                    <a:lnTo>
                      <a:pt x="1257111" y="702416"/>
                    </a:lnTo>
                    <a:cubicBezTo>
                      <a:pt x="1257260" y="591869"/>
                      <a:pt x="1198395" y="489648"/>
                      <a:pt x="1102708" y="434288"/>
                    </a:cubicBezTo>
                    <a:cubicBezTo>
                      <a:pt x="1007021" y="378929"/>
                      <a:pt x="889062" y="378849"/>
                      <a:pt x="793301" y="434080"/>
                    </a:cubicBezTo>
                    <a:cubicBezTo>
                      <a:pt x="699825" y="487993"/>
                      <a:pt x="641374" y="586604"/>
                      <a:pt x="639582" y="694124"/>
                    </a:cubicBezTo>
                    <a:lnTo>
                      <a:pt x="641823" y="694124"/>
                    </a:lnTo>
                    <a:lnTo>
                      <a:pt x="641823" y="922486"/>
                    </a:lnTo>
                    <a:lnTo>
                      <a:pt x="1090531" y="922486"/>
                    </a:lnTo>
                    <a:lnTo>
                      <a:pt x="1090531" y="1210486"/>
                    </a:lnTo>
                    <a:lnTo>
                      <a:pt x="641823" y="1210486"/>
                    </a:lnTo>
                    <a:lnTo>
                      <a:pt x="641823" y="1308697"/>
                    </a:lnTo>
                    <a:lnTo>
                      <a:pt x="1080000" y="1308697"/>
                    </a:lnTo>
                    <a:lnTo>
                      <a:pt x="1080000" y="1596697"/>
                    </a:lnTo>
                    <a:lnTo>
                      <a:pt x="641823" y="1596697"/>
                    </a:lnTo>
                    <a:cubicBezTo>
                      <a:pt x="616973" y="1735828"/>
                      <a:pt x="568580" y="1816102"/>
                      <a:pt x="488799" y="1884606"/>
                    </a:cubicBezTo>
                    <a:lnTo>
                      <a:pt x="1534707" y="1880682"/>
                    </a:lnTo>
                    <a:cubicBezTo>
                      <a:pt x="1536015" y="2004834"/>
                      <a:pt x="1537322" y="2128987"/>
                      <a:pt x="1538630" y="2253139"/>
                    </a:cubicBezTo>
                    <a:lnTo>
                      <a:pt x="85082" y="2260987"/>
                    </a:lnTo>
                    <a:lnTo>
                      <a:pt x="10531" y="1880682"/>
                    </a:lnTo>
                    <a:lnTo>
                      <a:pt x="14323" y="1892454"/>
                    </a:lnTo>
                    <a:cubicBezTo>
                      <a:pt x="142499" y="1821335"/>
                      <a:pt x="231436" y="1758063"/>
                      <a:pt x="245823" y="1596697"/>
                    </a:cubicBezTo>
                    <a:lnTo>
                      <a:pt x="0" y="1596697"/>
                    </a:lnTo>
                    <a:lnTo>
                      <a:pt x="0" y="1308697"/>
                    </a:lnTo>
                    <a:lnTo>
                      <a:pt x="245823" y="1308697"/>
                    </a:lnTo>
                    <a:lnTo>
                      <a:pt x="245823" y="1210486"/>
                    </a:lnTo>
                    <a:lnTo>
                      <a:pt x="10531" y="1210486"/>
                    </a:lnTo>
                    <a:lnTo>
                      <a:pt x="10531" y="922486"/>
                    </a:lnTo>
                    <a:lnTo>
                      <a:pt x="245823" y="922486"/>
                    </a:lnTo>
                    <a:lnTo>
                      <a:pt x="245823" y="694124"/>
                    </a:lnTo>
                    <a:lnTo>
                      <a:pt x="246347" y="694124"/>
                    </a:lnTo>
                    <a:cubicBezTo>
                      <a:pt x="248640" y="446240"/>
                      <a:pt x="382021" y="217938"/>
                      <a:pt x="597097" y="93893"/>
                    </a:cubicBezTo>
                    <a:cubicBezTo>
                      <a:pt x="705773" y="31214"/>
                      <a:pt x="827045" y="-81"/>
                      <a:pt x="948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2">
                <a:extLst>
                  <a:ext uri="{FF2B5EF4-FFF2-40B4-BE49-F238E27FC236}">
                    <a16:creationId xmlns:a16="http://schemas.microsoft.com/office/drawing/2014/main" id="{611E2BEF-EFB3-4FCD-969E-E39913AD8C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319" y="2765284"/>
                <a:ext cx="219540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2700676" h="3960000">
                    <a:moveTo>
                      <a:pt x="1602689" y="2463003"/>
                    </a:moveTo>
                    <a:lnTo>
                      <a:pt x="1602689" y="2950470"/>
                    </a:lnTo>
                    <a:cubicBezTo>
                      <a:pt x="1687205" y="2891119"/>
                      <a:pt x="1739253" y="2801128"/>
                      <a:pt x="1737291" y="2701504"/>
                    </a:cubicBezTo>
                    <a:cubicBezTo>
                      <a:pt x="1735404" y="2605672"/>
                      <a:pt x="1683918" y="2520125"/>
                      <a:pt x="1602689" y="2463003"/>
                    </a:cubicBezTo>
                    <a:close/>
                    <a:moveTo>
                      <a:pt x="1098689" y="1009338"/>
                    </a:moveTo>
                    <a:cubicBezTo>
                      <a:pt x="1013764" y="1068693"/>
                      <a:pt x="961418" y="1158910"/>
                      <a:pt x="963385" y="1258814"/>
                    </a:cubicBezTo>
                    <a:cubicBezTo>
                      <a:pt x="965278" y="1354920"/>
                      <a:pt x="1017053" y="1440682"/>
                      <a:pt x="1098689" y="1497792"/>
                    </a:cubicBezTo>
                    <a:close/>
                    <a:moveTo>
                      <a:pt x="1098689" y="0"/>
                    </a:moveTo>
                    <a:lnTo>
                      <a:pt x="1602689" y="0"/>
                    </a:lnTo>
                    <a:lnTo>
                      <a:pt x="1602689" y="144043"/>
                    </a:lnTo>
                    <a:cubicBezTo>
                      <a:pt x="2202506" y="238198"/>
                      <a:pt x="2667631" y="666545"/>
                      <a:pt x="2699027" y="1197644"/>
                    </a:cubicBezTo>
                    <a:lnTo>
                      <a:pt x="1736872" y="1237476"/>
                    </a:lnTo>
                    <a:cubicBezTo>
                      <a:pt x="1731432" y="1145454"/>
                      <a:pt x="1680559" y="1064195"/>
                      <a:pt x="1602689" y="1009004"/>
                    </a:cubicBezTo>
                    <a:lnTo>
                      <a:pt x="1602689" y="1597155"/>
                    </a:lnTo>
                    <a:cubicBezTo>
                      <a:pt x="2220011" y="1694259"/>
                      <a:pt x="2689768" y="2143644"/>
                      <a:pt x="2700490" y="2688223"/>
                    </a:cubicBezTo>
                    <a:cubicBezTo>
                      <a:pt x="2711466" y="3245591"/>
                      <a:pt x="2237928" y="3716553"/>
                      <a:pt x="1602689" y="3815701"/>
                    </a:cubicBezTo>
                    <a:lnTo>
                      <a:pt x="1602689" y="3960000"/>
                    </a:lnTo>
                    <a:lnTo>
                      <a:pt x="1098689" y="3960000"/>
                    </a:lnTo>
                    <a:lnTo>
                      <a:pt x="1098689" y="3816404"/>
                    </a:lnTo>
                    <a:cubicBezTo>
                      <a:pt x="498535" y="3722456"/>
                      <a:pt x="33057" y="3293981"/>
                      <a:pt x="1649" y="2762674"/>
                    </a:cubicBezTo>
                    <a:lnTo>
                      <a:pt x="963804" y="2722842"/>
                    </a:lnTo>
                    <a:cubicBezTo>
                      <a:pt x="969260" y="2815132"/>
                      <a:pt x="1020413" y="2896595"/>
                      <a:pt x="1098689" y="2951760"/>
                    </a:cubicBezTo>
                    <a:lnTo>
                      <a:pt x="1098689" y="2363252"/>
                    </a:lnTo>
                    <a:cubicBezTo>
                      <a:pt x="481020" y="2266398"/>
                      <a:pt x="10912" y="1816880"/>
                      <a:pt x="186" y="1272095"/>
                    </a:cubicBezTo>
                    <a:cubicBezTo>
                      <a:pt x="-10794" y="714522"/>
                      <a:pt x="463097" y="243418"/>
                      <a:pt x="1098689" y="1445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44">
                <a:extLst>
                  <a:ext uri="{FF2B5EF4-FFF2-40B4-BE49-F238E27FC236}">
                    <a16:creationId xmlns:a16="http://schemas.microsoft.com/office/drawing/2014/main" id="{E7879CF0-A38A-4D79-8E29-18F6AADCD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1902" y="4180221"/>
                <a:ext cx="269642" cy="321911"/>
              </a:xfrm>
              <a:custGeom>
                <a:avLst/>
                <a:gdLst/>
                <a:ahLst/>
                <a:cxnLst/>
                <a:rect l="l" t="t" r="r" b="b"/>
                <a:pathLst>
                  <a:path w="1930109" h="2304256">
                    <a:moveTo>
                      <a:pt x="499032" y="360040"/>
                    </a:moveTo>
                    <a:lnTo>
                      <a:pt x="499032" y="1016070"/>
                    </a:lnTo>
                    <a:lnTo>
                      <a:pt x="1258521" y="1016070"/>
                    </a:lnTo>
                    <a:cubicBezTo>
                      <a:pt x="1368910" y="1012801"/>
                      <a:pt x="1469808" y="952440"/>
                      <a:pt x="1526552" y="856603"/>
                    </a:cubicBezTo>
                    <a:cubicBezTo>
                      <a:pt x="1587011" y="754492"/>
                      <a:pt x="1588055" y="627797"/>
                      <a:pt x="1529286" y="524704"/>
                    </a:cubicBezTo>
                    <a:cubicBezTo>
                      <a:pt x="1473114" y="426166"/>
                      <a:pt x="1370550" y="363662"/>
                      <a:pt x="1257894" y="360040"/>
                    </a:cubicBezTo>
                    <a:close/>
                    <a:moveTo>
                      <a:pt x="138992" y="0"/>
                    </a:moveTo>
                    <a:lnTo>
                      <a:pt x="180856" y="0"/>
                    </a:lnTo>
                    <a:lnTo>
                      <a:pt x="499032" y="0"/>
                    </a:lnTo>
                    <a:lnTo>
                      <a:pt x="1260856" y="0"/>
                    </a:lnTo>
                    <a:lnTo>
                      <a:pt x="1260856" y="1730"/>
                    </a:lnTo>
                    <a:cubicBezTo>
                      <a:pt x="1500773" y="7202"/>
                      <a:pt x="1720550" y="138412"/>
                      <a:pt x="1839840" y="347673"/>
                    </a:cubicBezTo>
                    <a:cubicBezTo>
                      <a:pt x="1962203" y="562326"/>
                      <a:pt x="1960030" y="826119"/>
                      <a:pt x="1834148" y="1038727"/>
                    </a:cubicBezTo>
                    <a:cubicBezTo>
                      <a:pt x="1717086" y="1236437"/>
                      <a:pt x="1509773" y="1361631"/>
                      <a:pt x="1282539" y="1373428"/>
                    </a:cubicBezTo>
                    <a:lnTo>
                      <a:pt x="1282539" y="1376110"/>
                    </a:lnTo>
                    <a:lnTo>
                      <a:pt x="499032" y="1376110"/>
                    </a:lnTo>
                    <a:lnTo>
                      <a:pt x="499032" y="1533934"/>
                    </a:lnTo>
                    <a:lnTo>
                      <a:pt x="1296144" y="1533934"/>
                    </a:lnTo>
                    <a:lnTo>
                      <a:pt x="1296144" y="1821966"/>
                    </a:lnTo>
                    <a:lnTo>
                      <a:pt x="499032" y="1821966"/>
                    </a:lnTo>
                    <a:lnTo>
                      <a:pt x="499032" y="2304256"/>
                    </a:lnTo>
                    <a:lnTo>
                      <a:pt x="138992" y="2304256"/>
                    </a:lnTo>
                    <a:lnTo>
                      <a:pt x="138992" y="1821966"/>
                    </a:lnTo>
                    <a:lnTo>
                      <a:pt x="0" y="1821966"/>
                    </a:lnTo>
                    <a:lnTo>
                      <a:pt x="0" y="1533934"/>
                    </a:lnTo>
                    <a:lnTo>
                      <a:pt x="138992" y="1533934"/>
                    </a:lnTo>
                    <a:lnTo>
                      <a:pt x="138992" y="1376110"/>
                    </a:lnTo>
                    <a:lnTo>
                      <a:pt x="0" y="1376110"/>
                    </a:lnTo>
                    <a:lnTo>
                      <a:pt x="0" y="1016070"/>
                    </a:lnTo>
                    <a:lnTo>
                      <a:pt x="138992" y="10160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50">
                <a:extLst>
                  <a:ext uri="{FF2B5EF4-FFF2-40B4-BE49-F238E27FC236}">
                    <a16:creationId xmlns:a16="http://schemas.microsoft.com/office/drawing/2014/main" id="{3E94DD41-62FE-404C-84C2-EE42816892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87707" y="4890486"/>
                <a:ext cx="321911" cy="184379"/>
              </a:xfrm>
              <a:custGeom>
                <a:avLst/>
                <a:gdLst/>
                <a:ahLst/>
                <a:cxnLst/>
                <a:rect l="l" t="t" r="r" b="b"/>
                <a:pathLst>
                  <a:path w="2797236" h="1602166">
                    <a:moveTo>
                      <a:pt x="676854" y="738042"/>
                    </a:moveTo>
                    <a:cubicBezTo>
                      <a:pt x="614942" y="702297"/>
                      <a:pt x="535774" y="723510"/>
                      <a:pt x="500029" y="785422"/>
                    </a:cubicBezTo>
                    <a:cubicBezTo>
                      <a:pt x="464284" y="847335"/>
                      <a:pt x="485497" y="926503"/>
                      <a:pt x="547409" y="962248"/>
                    </a:cubicBezTo>
                    <a:cubicBezTo>
                      <a:pt x="609321" y="997993"/>
                      <a:pt x="688490" y="976780"/>
                      <a:pt x="724235" y="914867"/>
                    </a:cubicBezTo>
                    <a:cubicBezTo>
                      <a:pt x="759980" y="852955"/>
                      <a:pt x="738766" y="773787"/>
                      <a:pt x="676854" y="738042"/>
                    </a:cubicBezTo>
                    <a:close/>
                    <a:moveTo>
                      <a:pt x="1505478" y="880583"/>
                    </a:moveTo>
                    <a:lnTo>
                      <a:pt x="1475082" y="873061"/>
                    </a:lnTo>
                    <a:lnTo>
                      <a:pt x="1475082" y="1008668"/>
                    </a:lnTo>
                    <a:cubicBezTo>
                      <a:pt x="1478425" y="1007382"/>
                      <a:pt x="1481683" y="1005827"/>
                      <a:pt x="1484860" y="1004059"/>
                    </a:cubicBezTo>
                    <a:cubicBezTo>
                      <a:pt x="1512039" y="988933"/>
                      <a:pt x="1529130" y="960585"/>
                      <a:pt x="1529788" y="929597"/>
                    </a:cubicBezTo>
                    <a:cubicBezTo>
                      <a:pt x="1530028" y="906726"/>
                      <a:pt x="1526034" y="896074"/>
                      <a:pt x="1505478" y="880583"/>
                    </a:cubicBezTo>
                    <a:close/>
                    <a:moveTo>
                      <a:pt x="1395816" y="619564"/>
                    </a:moveTo>
                    <a:cubicBezTo>
                      <a:pt x="1376272" y="632083"/>
                      <a:pt x="1363760" y="652864"/>
                      <a:pt x="1361807" y="675926"/>
                    </a:cubicBezTo>
                    <a:lnTo>
                      <a:pt x="1362578" y="675894"/>
                    </a:lnTo>
                    <a:cubicBezTo>
                      <a:pt x="1361574" y="701623"/>
                      <a:pt x="1371022" y="725250"/>
                      <a:pt x="1395009" y="740923"/>
                    </a:cubicBezTo>
                    <a:lnTo>
                      <a:pt x="1395816" y="741452"/>
                    </a:lnTo>
                    <a:close/>
                    <a:moveTo>
                      <a:pt x="1475082" y="467094"/>
                    </a:moveTo>
                    <a:lnTo>
                      <a:pt x="1475082" y="500684"/>
                    </a:lnTo>
                    <a:cubicBezTo>
                      <a:pt x="1497267" y="504631"/>
                      <a:pt x="1518774" y="512905"/>
                      <a:pt x="1538543" y="525166"/>
                    </a:cubicBezTo>
                    <a:cubicBezTo>
                      <a:pt x="1596427" y="561066"/>
                      <a:pt x="1630319" y="625508"/>
                      <a:pt x="1627098" y="693545"/>
                    </a:cubicBezTo>
                    <a:lnTo>
                      <a:pt x="1518521" y="688404"/>
                    </a:lnTo>
                    <a:cubicBezTo>
                      <a:pt x="1519877" y="659770"/>
                      <a:pt x="1505613" y="632649"/>
                      <a:pt x="1481252" y="617540"/>
                    </a:cubicBezTo>
                    <a:lnTo>
                      <a:pt x="1475082" y="614775"/>
                    </a:lnTo>
                    <a:lnTo>
                      <a:pt x="1475082" y="759007"/>
                    </a:lnTo>
                    <a:cubicBezTo>
                      <a:pt x="1516008" y="761698"/>
                      <a:pt x="1547648" y="771672"/>
                      <a:pt x="1577189" y="790249"/>
                    </a:cubicBezTo>
                    <a:cubicBezTo>
                      <a:pt x="1622357" y="818652"/>
                      <a:pt x="1647114" y="873156"/>
                      <a:pt x="1650484" y="927386"/>
                    </a:cubicBezTo>
                    <a:lnTo>
                      <a:pt x="1650683" y="927386"/>
                    </a:lnTo>
                    <a:lnTo>
                      <a:pt x="1650607" y="928511"/>
                    </a:lnTo>
                    <a:cubicBezTo>
                      <a:pt x="1650834" y="929446"/>
                      <a:pt x="1650880" y="930391"/>
                      <a:pt x="1650916" y="931336"/>
                    </a:cubicBezTo>
                    <a:lnTo>
                      <a:pt x="1650415" y="931353"/>
                    </a:lnTo>
                    <a:cubicBezTo>
                      <a:pt x="1649239" y="1005482"/>
                      <a:pt x="1608533" y="1073418"/>
                      <a:pt x="1543577" y="1109567"/>
                    </a:cubicBezTo>
                    <a:cubicBezTo>
                      <a:pt x="1521978" y="1121587"/>
                      <a:pt x="1498805" y="1129476"/>
                      <a:pt x="1475082" y="1132835"/>
                    </a:cubicBezTo>
                    <a:lnTo>
                      <a:pt x="1475082" y="1165545"/>
                    </a:lnTo>
                    <a:lnTo>
                      <a:pt x="1395816" y="1165545"/>
                    </a:lnTo>
                    <a:lnTo>
                      <a:pt x="1395816" y="1130194"/>
                    </a:lnTo>
                    <a:cubicBezTo>
                      <a:pt x="1373613" y="1125585"/>
                      <a:pt x="1352168" y="1116888"/>
                      <a:pt x="1332303" y="1104568"/>
                    </a:cubicBezTo>
                    <a:cubicBezTo>
                      <a:pt x="1268003" y="1064689"/>
                      <a:pt x="1230355" y="993103"/>
                      <a:pt x="1233933" y="917525"/>
                    </a:cubicBezTo>
                    <a:lnTo>
                      <a:pt x="1354544" y="923236"/>
                    </a:lnTo>
                    <a:cubicBezTo>
                      <a:pt x="1353040" y="954989"/>
                      <a:pt x="1368828" y="985067"/>
                      <a:pt x="1395816" y="1001849"/>
                    </a:cubicBezTo>
                    <a:lnTo>
                      <a:pt x="1395816" y="862479"/>
                    </a:lnTo>
                    <a:cubicBezTo>
                      <a:pt x="1368998" y="855832"/>
                      <a:pt x="1344002" y="843677"/>
                      <a:pt x="1322380" y="825533"/>
                    </a:cubicBezTo>
                    <a:cubicBezTo>
                      <a:pt x="1279142" y="789250"/>
                      <a:pt x="1253317" y="736644"/>
                      <a:pt x="1251176" y="680490"/>
                    </a:cubicBezTo>
                    <a:cubicBezTo>
                      <a:pt x="1251334" y="597461"/>
                      <a:pt x="1284345" y="551005"/>
                      <a:pt x="1345251" y="517567"/>
                    </a:cubicBezTo>
                    <a:cubicBezTo>
                      <a:pt x="1360367" y="509155"/>
                      <a:pt x="1379438" y="506089"/>
                      <a:pt x="1395816" y="502211"/>
                    </a:cubicBezTo>
                    <a:lnTo>
                      <a:pt x="1395816" y="467094"/>
                    </a:lnTo>
                    <a:close/>
                    <a:moveTo>
                      <a:pt x="1670907" y="420372"/>
                    </a:moveTo>
                    <a:cubicBezTo>
                      <a:pt x="1452232" y="294120"/>
                      <a:pt x="1172613" y="369043"/>
                      <a:pt x="1046361" y="587719"/>
                    </a:cubicBezTo>
                    <a:cubicBezTo>
                      <a:pt x="920108" y="806395"/>
                      <a:pt x="995032" y="1086013"/>
                      <a:pt x="1213707" y="1212266"/>
                    </a:cubicBezTo>
                    <a:cubicBezTo>
                      <a:pt x="1432383" y="1338518"/>
                      <a:pt x="1712002" y="1263595"/>
                      <a:pt x="1838254" y="1044919"/>
                    </a:cubicBezTo>
                    <a:cubicBezTo>
                      <a:pt x="1964507" y="826243"/>
                      <a:pt x="1889583" y="546625"/>
                      <a:pt x="1670907" y="420372"/>
                    </a:cubicBezTo>
                    <a:close/>
                    <a:moveTo>
                      <a:pt x="2337204" y="670392"/>
                    </a:moveTo>
                    <a:cubicBezTo>
                      <a:pt x="2275292" y="634647"/>
                      <a:pt x="2196124" y="655860"/>
                      <a:pt x="2160379" y="717772"/>
                    </a:cubicBezTo>
                    <a:cubicBezTo>
                      <a:pt x="2124634" y="779684"/>
                      <a:pt x="2145847" y="858852"/>
                      <a:pt x="2207759" y="894597"/>
                    </a:cubicBezTo>
                    <a:cubicBezTo>
                      <a:pt x="2269672" y="930342"/>
                      <a:pt x="2348840" y="909129"/>
                      <a:pt x="2384585" y="847217"/>
                    </a:cubicBezTo>
                    <a:cubicBezTo>
                      <a:pt x="2420330" y="785305"/>
                      <a:pt x="2399117" y="706137"/>
                      <a:pt x="2337204" y="670392"/>
                    </a:cubicBezTo>
                    <a:close/>
                    <a:moveTo>
                      <a:pt x="2384613" y="233313"/>
                    </a:moveTo>
                    <a:cubicBezTo>
                      <a:pt x="2428818" y="319090"/>
                      <a:pt x="2503845" y="385970"/>
                      <a:pt x="2595156" y="420224"/>
                    </a:cubicBezTo>
                    <a:lnTo>
                      <a:pt x="2595155" y="1152677"/>
                    </a:lnTo>
                    <a:cubicBezTo>
                      <a:pt x="2489919" y="1191773"/>
                      <a:pt x="2405690" y="1273809"/>
                      <a:pt x="2363285" y="1377636"/>
                    </a:cubicBezTo>
                    <a:lnTo>
                      <a:pt x="402182" y="1377636"/>
                    </a:lnTo>
                    <a:cubicBezTo>
                      <a:pt x="366180" y="1300676"/>
                      <a:pt x="305669" y="1237745"/>
                      <a:pt x="230221" y="1198942"/>
                    </a:cubicBezTo>
                    <a:lnTo>
                      <a:pt x="230221" y="415045"/>
                    </a:lnTo>
                    <a:cubicBezTo>
                      <a:pt x="307865" y="376272"/>
                      <a:pt x="370258" y="312122"/>
                      <a:pt x="407224" y="233313"/>
                    </a:cubicBezTo>
                    <a:close/>
                    <a:moveTo>
                      <a:pt x="2374194" y="127259"/>
                    </a:moveTo>
                    <a:lnTo>
                      <a:pt x="406569" y="127259"/>
                    </a:lnTo>
                    <a:cubicBezTo>
                      <a:pt x="368226" y="267341"/>
                      <a:pt x="255955" y="376146"/>
                      <a:pt x="114433" y="410154"/>
                    </a:cubicBezTo>
                    <a:lnTo>
                      <a:pt x="114433" y="1207711"/>
                    </a:lnTo>
                    <a:cubicBezTo>
                      <a:pt x="249220" y="1241659"/>
                      <a:pt x="356431" y="1343562"/>
                      <a:pt x="397550" y="1475019"/>
                    </a:cubicBezTo>
                    <a:lnTo>
                      <a:pt x="2364592" y="1475019"/>
                    </a:lnTo>
                    <a:cubicBezTo>
                      <a:pt x="2403043" y="1323089"/>
                      <a:pt x="2527516" y="1206120"/>
                      <a:pt x="2682804" y="1177407"/>
                    </a:cubicBezTo>
                    <a:lnTo>
                      <a:pt x="2682804" y="401000"/>
                    </a:lnTo>
                    <a:cubicBezTo>
                      <a:pt x="2536308" y="373254"/>
                      <a:pt x="2418049" y="266915"/>
                      <a:pt x="2374194" y="127259"/>
                    </a:cubicBezTo>
                    <a:close/>
                    <a:moveTo>
                      <a:pt x="2797236" y="112"/>
                    </a:moveTo>
                    <a:lnTo>
                      <a:pt x="2797236" y="1602166"/>
                    </a:lnTo>
                    <a:lnTo>
                      <a:pt x="419639" y="1602166"/>
                    </a:lnTo>
                    <a:lnTo>
                      <a:pt x="12661" y="1602166"/>
                    </a:lnTo>
                    <a:lnTo>
                      <a:pt x="0" y="1602166"/>
                    </a:lnTo>
                    <a:lnTo>
                      <a:pt x="0" y="112"/>
                    </a:lnTo>
                    <a:lnTo>
                      <a:pt x="2352082" y="112"/>
                    </a:lnTo>
                    <a:cubicBezTo>
                      <a:pt x="2352071" y="75"/>
                      <a:pt x="2352071" y="37"/>
                      <a:pt x="2352071" y="0"/>
                    </a:cubicBezTo>
                    <a:lnTo>
                      <a:pt x="2759048" y="0"/>
                    </a:lnTo>
                    <a:lnTo>
                      <a:pt x="2759047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Isosceles Triangle 22">
                <a:extLst>
                  <a:ext uri="{FF2B5EF4-FFF2-40B4-BE49-F238E27FC236}">
                    <a16:creationId xmlns:a16="http://schemas.microsoft.com/office/drawing/2014/main" id="{6D52B615-7471-4BF7-BFEE-19D1853BEB9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800000">
                <a:off x="5337370" y="3381502"/>
                <a:ext cx="370260" cy="370198"/>
              </a:xfrm>
              <a:custGeom>
                <a:avLst/>
                <a:gdLst/>
                <a:ahLst/>
                <a:cxnLst/>
                <a:rect l="l" t="t" r="r" b="b"/>
                <a:pathLst>
                  <a:path w="3948369" h="3947711">
                    <a:moveTo>
                      <a:pt x="1024184" y="1327019"/>
                    </a:moveTo>
                    <a:cubicBezTo>
                      <a:pt x="953964" y="1286477"/>
                      <a:pt x="864174" y="1310536"/>
                      <a:pt x="823632" y="1380756"/>
                    </a:cubicBezTo>
                    <a:cubicBezTo>
                      <a:pt x="783091" y="1450976"/>
                      <a:pt x="807150" y="1540767"/>
                      <a:pt x="877370" y="1581308"/>
                    </a:cubicBezTo>
                    <a:cubicBezTo>
                      <a:pt x="947590" y="1621850"/>
                      <a:pt x="1037380" y="1597790"/>
                      <a:pt x="1077922" y="1527570"/>
                    </a:cubicBezTo>
                    <a:cubicBezTo>
                      <a:pt x="1118463" y="1457350"/>
                      <a:pt x="1094404" y="1367560"/>
                      <a:pt x="1024184" y="1327019"/>
                    </a:cubicBezTo>
                    <a:close/>
                    <a:moveTo>
                      <a:pt x="3610643" y="2228121"/>
                    </a:moveTo>
                    <a:cubicBezTo>
                      <a:pt x="3600833" y="2220477"/>
                      <a:pt x="3589363" y="2214630"/>
                      <a:pt x="3576595" y="2211209"/>
                    </a:cubicBezTo>
                    <a:cubicBezTo>
                      <a:pt x="3525522" y="2197524"/>
                      <a:pt x="3473024" y="2227833"/>
                      <a:pt x="3459339" y="2278906"/>
                    </a:cubicBezTo>
                    <a:cubicBezTo>
                      <a:pt x="3445654" y="2329979"/>
                      <a:pt x="3475964" y="2382476"/>
                      <a:pt x="3527037" y="2396161"/>
                    </a:cubicBezTo>
                    <a:cubicBezTo>
                      <a:pt x="3578110" y="2409846"/>
                      <a:pt x="3630607" y="2379537"/>
                      <a:pt x="3644292" y="2328464"/>
                    </a:cubicBezTo>
                    <a:cubicBezTo>
                      <a:pt x="3654556" y="2290159"/>
                      <a:pt x="3640073" y="2251053"/>
                      <a:pt x="3610643" y="2228121"/>
                    </a:cubicBezTo>
                    <a:close/>
                    <a:moveTo>
                      <a:pt x="3948369" y="2177025"/>
                    </a:moveTo>
                    <a:lnTo>
                      <a:pt x="3902391" y="2247588"/>
                    </a:lnTo>
                    <a:cubicBezTo>
                      <a:pt x="3840166" y="2207044"/>
                      <a:pt x="3769677" y="2184131"/>
                      <a:pt x="3697935" y="2180296"/>
                    </a:cubicBezTo>
                    <a:cubicBezTo>
                      <a:pt x="3737123" y="2226403"/>
                      <a:pt x="3753617" y="2290363"/>
                      <a:pt x="3736768" y="2353243"/>
                    </a:cubicBezTo>
                    <a:cubicBezTo>
                      <a:pt x="3709398" y="2455390"/>
                      <a:pt x="3604404" y="2516008"/>
                      <a:pt x="3502258" y="2488638"/>
                    </a:cubicBezTo>
                    <a:cubicBezTo>
                      <a:pt x="3400111" y="2461268"/>
                      <a:pt x="3339493" y="2356274"/>
                      <a:pt x="3366863" y="2254127"/>
                    </a:cubicBezTo>
                    <a:cubicBezTo>
                      <a:pt x="3381032" y="2201247"/>
                      <a:pt x="3416004" y="2159497"/>
                      <a:pt x="3460818" y="2135698"/>
                    </a:cubicBezTo>
                    <a:cubicBezTo>
                      <a:pt x="3436032" y="2129730"/>
                      <a:pt x="3409996" y="2129302"/>
                      <a:pt x="3383900" y="2133133"/>
                    </a:cubicBezTo>
                    <a:cubicBezTo>
                      <a:pt x="3331988" y="2140756"/>
                      <a:pt x="3285146" y="2164460"/>
                      <a:pt x="3249703" y="2200200"/>
                    </a:cubicBezTo>
                    <a:cubicBezTo>
                      <a:pt x="3299772" y="2410806"/>
                      <a:pt x="3262997" y="2663063"/>
                      <a:pt x="3111944" y="2983361"/>
                    </a:cubicBezTo>
                    <a:cubicBezTo>
                      <a:pt x="2900481" y="3337269"/>
                      <a:pt x="2604169" y="3479398"/>
                      <a:pt x="2264290" y="3473876"/>
                    </a:cubicBezTo>
                    <a:lnTo>
                      <a:pt x="1854414" y="3947711"/>
                    </a:lnTo>
                    <a:lnTo>
                      <a:pt x="1615515" y="3809782"/>
                    </a:lnTo>
                    <a:lnTo>
                      <a:pt x="1764774" y="3379707"/>
                    </a:lnTo>
                    <a:cubicBezTo>
                      <a:pt x="1587770" y="3319643"/>
                      <a:pt x="1405350" y="3232972"/>
                      <a:pt x="1221865" y="3127037"/>
                    </a:cubicBezTo>
                    <a:cubicBezTo>
                      <a:pt x="1120271" y="3068382"/>
                      <a:pt x="1025311" y="3004264"/>
                      <a:pt x="938291" y="2935309"/>
                    </a:cubicBezTo>
                    <a:lnTo>
                      <a:pt x="509476" y="3157353"/>
                    </a:lnTo>
                    <a:lnTo>
                      <a:pt x="247593" y="2999226"/>
                    </a:lnTo>
                    <a:lnTo>
                      <a:pt x="599626" y="2603610"/>
                    </a:lnTo>
                    <a:cubicBezTo>
                      <a:pt x="384783" y="2338553"/>
                      <a:pt x="289709" y="2193107"/>
                      <a:pt x="174176" y="1843897"/>
                    </a:cubicBezTo>
                    <a:lnTo>
                      <a:pt x="0" y="1381252"/>
                    </a:lnTo>
                    <a:lnTo>
                      <a:pt x="107522" y="1111013"/>
                    </a:lnTo>
                    <a:cubicBezTo>
                      <a:pt x="159316" y="1021302"/>
                      <a:pt x="259400" y="1099908"/>
                      <a:pt x="349113" y="1151702"/>
                    </a:cubicBezTo>
                    <a:lnTo>
                      <a:pt x="486246" y="1217020"/>
                    </a:lnTo>
                    <a:cubicBezTo>
                      <a:pt x="628225" y="1148493"/>
                      <a:pt x="768311" y="1094036"/>
                      <a:pt x="908721" y="1057007"/>
                    </a:cubicBezTo>
                    <a:cubicBezTo>
                      <a:pt x="1011476" y="947354"/>
                      <a:pt x="1021990" y="857768"/>
                      <a:pt x="976491" y="611195"/>
                    </a:cubicBezTo>
                    <a:cubicBezTo>
                      <a:pt x="1335325" y="817429"/>
                      <a:pt x="1326102" y="899150"/>
                      <a:pt x="1389221" y="1007976"/>
                    </a:cubicBezTo>
                    <a:cubicBezTo>
                      <a:pt x="1615807" y="1002289"/>
                      <a:pt x="1836555" y="1044211"/>
                      <a:pt x="2066828" y="1133629"/>
                    </a:cubicBezTo>
                    <a:cubicBezTo>
                      <a:pt x="2047082" y="1203277"/>
                      <a:pt x="2048342" y="1275855"/>
                      <a:pt x="2067080" y="1343672"/>
                    </a:cubicBezTo>
                    <a:cubicBezTo>
                      <a:pt x="2009772" y="1325329"/>
                      <a:pt x="1950048" y="1312156"/>
                      <a:pt x="1888409" y="1302802"/>
                    </a:cubicBezTo>
                    <a:lnTo>
                      <a:pt x="1831983" y="1466454"/>
                    </a:lnTo>
                    <a:cubicBezTo>
                      <a:pt x="2171713" y="1545279"/>
                      <a:pt x="2334158" y="1639067"/>
                      <a:pt x="2533793" y="1871644"/>
                    </a:cubicBezTo>
                    <a:lnTo>
                      <a:pt x="2655130" y="1752801"/>
                    </a:lnTo>
                    <a:cubicBezTo>
                      <a:pt x="2623271" y="1710443"/>
                      <a:pt x="2589631" y="1671169"/>
                      <a:pt x="2553401" y="1635762"/>
                    </a:cubicBezTo>
                    <a:cubicBezTo>
                      <a:pt x="2626342" y="1620812"/>
                      <a:pt x="2694472" y="1585039"/>
                      <a:pt x="2748239" y="1530606"/>
                    </a:cubicBezTo>
                    <a:cubicBezTo>
                      <a:pt x="2959801" y="1699876"/>
                      <a:pt x="3152007" y="1908367"/>
                      <a:pt x="3223775" y="2111154"/>
                    </a:cubicBezTo>
                    <a:cubicBezTo>
                      <a:pt x="3265103" y="2076949"/>
                      <a:pt x="3316077" y="2055387"/>
                      <a:pt x="3371292" y="2047279"/>
                    </a:cubicBezTo>
                    <a:cubicBezTo>
                      <a:pt x="3454199" y="2035105"/>
                      <a:pt x="3536665" y="2054733"/>
                      <a:pt x="3603728" y="2099347"/>
                    </a:cubicBezTo>
                    <a:cubicBezTo>
                      <a:pt x="3679156" y="2088543"/>
                      <a:pt x="3756158" y="2095770"/>
                      <a:pt x="3828792" y="2119628"/>
                    </a:cubicBezTo>
                    <a:cubicBezTo>
                      <a:pt x="3870454" y="2133311"/>
                      <a:pt x="3910678" y="2152466"/>
                      <a:pt x="3948369" y="2177025"/>
                    </a:cubicBezTo>
                    <a:close/>
                    <a:moveTo>
                      <a:pt x="2661401" y="883270"/>
                    </a:moveTo>
                    <a:cubicBezTo>
                      <a:pt x="2838812" y="985699"/>
                      <a:pt x="2899598" y="1212554"/>
                      <a:pt x="2797170" y="1389966"/>
                    </a:cubicBezTo>
                    <a:cubicBezTo>
                      <a:pt x="2694741" y="1567377"/>
                      <a:pt x="2467885" y="1628163"/>
                      <a:pt x="2290474" y="1525735"/>
                    </a:cubicBezTo>
                    <a:cubicBezTo>
                      <a:pt x="2113063" y="1423306"/>
                      <a:pt x="2052277" y="1196450"/>
                      <a:pt x="2154705" y="1019039"/>
                    </a:cubicBezTo>
                    <a:cubicBezTo>
                      <a:pt x="2257134" y="841627"/>
                      <a:pt x="2483990" y="780842"/>
                      <a:pt x="2661401" y="883270"/>
                    </a:cubicBezTo>
                    <a:close/>
                    <a:moveTo>
                      <a:pt x="2494139" y="49756"/>
                    </a:moveTo>
                    <a:cubicBezTo>
                      <a:pt x="2671551" y="152184"/>
                      <a:pt x="2732337" y="379040"/>
                      <a:pt x="2629908" y="556451"/>
                    </a:cubicBezTo>
                    <a:cubicBezTo>
                      <a:pt x="2527480" y="733863"/>
                      <a:pt x="2300624" y="794648"/>
                      <a:pt x="2123212" y="692220"/>
                    </a:cubicBezTo>
                    <a:cubicBezTo>
                      <a:pt x="1945801" y="589791"/>
                      <a:pt x="1885015" y="362936"/>
                      <a:pt x="1987444" y="185524"/>
                    </a:cubicBezTo>
                    <a:cubicBezTo>
                      <a:pt x="2089872" y="8113"/>
                      <a:pt x="2316728" y="-52673"/>
                      <a:pt x="2494139" y="497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Pie 2">
                <a:extLst>
                  <a:ext uri="{FF2B5EF4-FFF2-40B4-BE49-F238E27FC236}">
                    <a16:creationId xmlns:a16="http://schemas.microsoft.com/office/drawing/2014/main" id="{9B3A32F3-75D0-4007-9416-8FA34A21A2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0733" y="2580386"/>
                <a:ext cx="308447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51322" h="3786842">
                    <a:moveTo>
                      <a:pt x="3845029" y="1629937"/>
                    </a:moveTo>
                    <a:lnTo>
                      <a:pt x="3851322" y="1762720"/>
                    </a:lnTo>
                    <a:lnTo>
                      <a:pt x="3812477" y="1776859"/>
                    </a:lnTo>
                    <a:lnTo>
                      <a:pt x="3444864" y="1775585"/>
                    </a:lnTo>
                    <a:close/>
                    <a:moveTo>
                      <a:pt x="3791299" y="1322869"/>
                    </a:moveTo>
                    <a:cubicBezTo>
                      <a:pt x="3804294" y="1363489"/>
                      <a:pt x="3813753" y="1405089"/>
                      <a:pt x="3820726" y="1447230"/>
                    </a:cubicBezTo>
                    <a:lnTo>
                      <a:pt x="2923542" y="1773779"/>
                    </a:lnTo>
                    <a:lnTo>
                      <a:pt x="2555935" y="1772505"/>
                    </a:lnTo>
                    <a:close/>
                    <a:moveTo>
                      <a:pt x="3686733" y="1034305"/>
                    </a:moveTo>
                    <a:cubicBezTo>
                      <a:pt x="3706467" y="1071934"/>
                      <a:pt x="3722972" y="1111031"/>
                      <a:pt x="3736130" y="1151397"/>
                    </a:cubicBezTo>
                    <a:lnTo>
                      <a:pt x="2052009" y="1764367"/>
                    </a:lnTo>
                    <a:lnTo>
                      <a:pt x="2052009" y="1629296"/>
                    </a:lnTo>
                    <a:close/>
                    <a:moveTo>
                      <a:pt x="3531650" y="764128"/>
                    </a:moveTo>
                    <a:cubicBezTo>
                      <a:pt x="3557479" y="799119"/>
                      <a:pt x="3581112" y="835525"/>
                      <a:pt x="3601539" y="873761"/>
                    </a:cubicBezTo>
                    <a:lnTo>
                      <a:pt x="2052009" y="1437744"/>
                    </a:lnTo>
                    <a:lnTo>
                      <a:pt x="2052009" y="1302673"/>
                    </a:lnTo>
                    <a:close/>
                    <a:moveTo>
                      <a:pt x="3320179" y="514474"/>
                    </a:moveTo>
                    <a:lnTo>
                      <a:pt x="3414136" y="615348"/>
                    </a:lnTo>
                    <a:lnTo>
                      <a:pt x="2052009" y="1111121"/>
                    </a:lnTo>
                    <a:lnTo>
                      <a:pt x="2052009" y="976050"/>
                    </a:lnTo>
                    <a:close/>
                    <a:moveTo>
                      <a:pt x="3038975" y="290201"/>
                    </a:moveTo>
                    <a:cubicBezTo>
                      <a:pt x="3082160" y="317774"/>
                      <a:pt x="3124087" y="347421"/>
                      <a:pt x="3164106" y="379728"/>
                    </a:cubicBezTo>
                    <a:lnTo>
                      <a:pt x="2052009" y="784498"/>
                    </a:lnTo>
                    <a:lnTo>
                      <a:pt x="2052009" y="649428"/>
                    </a:lnTo>
                    <a:close/>
                    <a:moveTo>
                      <a:pt x="1800000" y="186842"/>
                    </a:moveTo>
                    <a:lnTo>
                      <a:pt x="1800000" y="1986842"/>
                    </a:lnTo>
                    <a:lnTo>
                      <a:pt x="3600000" y="1986842"/>
                    </a:lnTo>
                    <a:cubicBezTo>
                      <a:pt x="3600000" y="2980955"/>
                      <a:pt x="2794113" y="3786842"/>
                      <a:pt x="1800000" y="3786842"/>
                    </a:cubicBezTo>
                    <a:cubicBezTo>
                      <a:pt x="805887" y="3786842"/>
                      <a:pt x="0" y="2980955"/>
                      <a:pt x="0" y="1986842"/>
                    </a:cubicBezTo>
                    <a:cubicBezTo>
                      <a:pt x="0" y="992729"/>
                      <a:pt x="805887" y="186842"/>
                      <a:pt x="1800000" y="186842"/>
                    </a:cubicBezTo>
                    <a:close/>
                    <a:moveTo>
                      <a:pt x="2653345" y="103936"/>
                    </a:moveTo>
                    <a:cubicBezTo>
                      <a:pt x="2713623" y="122781"/>
                      <a:pt x="2772066" y="146664"/>
                      <a:pt x="2828252" y="175345"/>
                    </a:cubicBezTo>
                    <a:lnTo>
                      <a:pt x="2052009" y="457876"/>
                    </a:lnTo>
                    <a:lnTo>
                      <a:pt x="2052009" y="322805"/>
                    </a:lnTo>
                    <a:close/>
                    <a:moveTo>
                      <a:pt x="2052009" y="0"/>
                    </a:moveTo>
                    <a:cubicBezTo>
                      <a:pt x="2150315" y="0"/>
                      <a:pt x="2247800" y="7911"/>
                      <a:pt x="2343281" y="25238"/>
                    </a:cubicBezTo>
                    <a:lnTo>
                      <a:pt x="2052009" y="131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15">
                <a:extLst>
                  <a:ext uri="{FF2B5EF4-FFF2-40B4-BE49-F238E27FC236}">
                    <a16:creationId xmlns:a16="http://schemas.microsoft.com/office/drawing/2014/main" id="{128BF92C-FC34-4021-A898-F6011D2DEC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00752" y="3818808"/>
                <a:ext cx="303283" cy="239127"/>
              </a:xfrm>
              <a:custGeom>
                <a:avLst/>
                <a:gdLst/>
                <a:ahLst/>
                <a:cxnLst/>
                <a:rect l="l" t="t" r="r" b="b"/>
                <a:pathLst>
                  <a:path w="3744416" h="2952328">
                    <a:moveTo>
                      <a:pt x="184806" y="576064"/>
                    </a:moveTo>
                    <a:lnTo>
                      <a:pt x="895314" y="576064"/>
                    </a:lnTo>
                    <a:cubicBezTo>
                      <a:pt x="997380" y="576064"/>
                      <a:pt x="1080120" y="658804"/>
                      <a:pt x="1080120" y="760870"/>
                    </a:cubicBezTo>
                    <a:lnTo>
                      <a:pt x="1080120" y="792088"/>
                    </a:lnTo>
                    <a:lnTo>
                      <a:pt x="3312368" y="792088"/>
                    </a:lnTo>
                    <a:lnTo>
                      <a:pt x="3312368" y="2952328"/>
                    </a:lnTo>
                    <a:lnTo>
                      <a:pt x="0" y="2952328"/>
                    </a:lnTo>
                    <a:lnTo>
                      <a:pt x="0" y="1072569"/>
                    </a:lnTo>
                    <a:lnTo>
                      <a:pt x="0" y="792088"/>
                    </a:lnTo>
                    <a:lnTo>
                      <a:pt x="0" y="760870"/>
                    </a:lnTo>
                    <a:cubicBezTo>
                      <a:pt x="0" y="658804"/>
                      <a:pt x="82740" y="576064"/>
                      <a:pt x="184806" y="576064"/>
                    </a:cubicBezTo>
                    <a:close/>
                    <a:moveTo>
                      <a:pt x="616854" y="0"/>
                    </a:moveTo>
                    <a:lnTo>
                      <a:pt x="1327362" y="0"/>
                    </a:lnTo>
                    <a:cubicBezTo>
                      <a:pt x="1429428" y="0"/>
                      <a:pt x="1512168" y="82740"/>
                      <a:pt x="1512168" y="184806"/>
                    </a:cubicBezTo>
                    <a:lnTo>
                      <a:pt x="1512168" y="216024"/>
                    </a:lnTo>
                    <a:lnTo>
                      <a:pt x="3744416" y="216024"/>
                    </a:lnTo>
                    <a:lnTo>
                      <a:pt x="3744416" y="2376264"/>
                    </a:lnTo>
                    <a:lnTo>
                      <a:pt x="3464768" y="2376264"/>
                    </a:lnTo>
                    <a:lnTo>
                      <a:pt x="3464768" y="648072"/>
                    </a:lnTo>
                    <a:lnTo>
                      <a:pt x="1232520" y="648072"/>
                    </a:lnTo>
                    <a:lnTo>
                      <a:pt x="1232520" y="616854"/>
                    </a:lnTo>
                    <a:cubicBezTo>
                      <a:pt x="1232520" y="514788"/>
                      <a:pt x="1149780" y="432048"/>
                      <a:pt x="1047714" y="432048"/>
                    </a:cubicBezTo>
                    <a:lnTo>
                      <a:pt x="432048" y="432048"/>
                    </a:lnTo>
                    <a:lnTo>
                      <a:pt x="432048" y="216024"/>
                    </a:lnTo>
                    <a:lnTo>
                      <a:pt x="432048" y="184806"/>
                    </a:lnTo>
                    <a:cubicBezTo>
                      <a:pt x="432048" y="82740"/>
                      <a:pt x="514788" y="0"/>
                      <a:pt x="616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Donut 21">
                <a:extLst>
                  <a:ext uri="{FF2B5EF4-FFF2-40B4-BE49-F238E27FC236}">
                    <a16:creationId xmlns:a16="http://schemas.microsoft.com/office/drawing/2014/main" id="{09BE1E0D-CA23-44BD-89A8-F64EA59AA2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34074" y="3807091"/>
                <a:ext cx="258009" cy="258009"/>
              </a:xfrm>
              <a:custGeom>
                <a:avLst/>
                <a:gdLst/>
                <a:ahLst/>
                <a:cxnLst/>
                <a:rect l="l" t="t" r="r" b="b"/>
                <a:pathLst>
                  <a:path w="3934148" h="3956624">
                    <a:moveTo>
                      <a:pt x="3047194" y="2259765"/>
                    </a:moveTo>
                    <a:cubicBezTo>
                      <a:pt x="2802268" y="2259765"/>
                      <a:pt x="2603717" y="2540344"/>
                      <a:pt x="2603717" y="2886456"/>
                    </a:cubicBezTo>
                    <a:cubicBezTo>
                      <a:pt x="2603717" y="3232568"/>
                      <a:pt x="2802268" y="3513147"/>
                      <a:pt x="3047194" y="3513147"/>
                    </a:cubicBezTo>
                    <a:cubicBezTo>
                      <a:pt x="3292120" y="3513147"/>
                      <a:pt x="3490671" y="3232568"/>
                      <a:pt x="3490671" y="2886456"/>
                    </a:cubicBezTo>
                    <a:cubicBezTo>
                      <a:pt x="3490671" y="2540344"/>
                      <a:pt x="3292120" y="2259765"/>
                      <a:pt x="3047194" y="2259765"/>
                    </a:cubicBezTo>
                    <a:close/>
                    <a:moveTo>
                      <a:pt x="3047194" y="1816288"/>
                    </a:moveTo>
                    <a:cubicBezTo>
                      <a:pt x="3537045" y="1816288"/>
                      <a:pt x="3934148" y="2295419"/>
                      <a:pt x="3934148" y="2886456"/>
                    </a:cubicBezTo>
                    <a:cubicBezTo>
                      <a:pt x="3934148" y="3477493"/>
                      <a:pt x="3537045" y="3956624"/>
                      <a:pt x="3047194" y="3956624"/>
                    </a:cubicBezTo>
                    <a:cubicBezTo>
                      <a:pt x="2557343" y="3956624"/>
                      <a:pt x="2160240" y="3477493"/>
                      <a:pt x="2160240" y="2886456"/>
                    </a:cubicBezTo>
                    <a:cubicBezTo>
                      <a:pt x="2160240" y="2295419"/>
                      <a:pt x="2557343" y="1816288"/>
                      <a:pt x="3047194" y="1816288"/>
                    </a:cubicBezTo>
                    <a:close/>
                    <a:moveTo>
                      <a:pt x="886954" y="443477"/>
                    </a:moveTo>
                    <a:cubicBezTo>
                      <a:pt x="642028" y="443477"/>
                      <a:pt x="443477" y="724056"/>
                      <a:pt x="443477" y="1070168"/>
                    </a:cubicBezTo>
                    <a:cubicBezTo>
                      <a:pt x="443477" y="1416280"/>
                      <a:pt x="642028" y="1696859"/>
                      <a:pt x="886954" y="1696859"/>
                    </a:cubicBezTo>
                    <a:cubicBezTo>
                      <a:pt x="1131880" y="1696859"/>
                      <a:pt x="1330431" y="1416280"/>
                      <a:pt x="1330431" y="1070168"/>
                    </a:cubicBezTo>
                    <a:cubicBezTo>
                      <a:pt x="1330431" y="724056"/>
                      <a:pt x="1131880" y="443477"/>
                      <a:pt x="886954" y="443477"/>
                    </a:cubicBezTo>
                    <a:close/>
                    <a:moveTo>
                      <a:pt x="2992326" y="5291"/>
                    </a:moveTo>
                    <a:lnTo>
                      <a:pt x="3531059" y="5291"/>
                    </a:lnTo>
                    <a:lnTo>
                      <a:pt x="896107" y="3919534"/>
                    </a:lnTo>
                    <a:lnTo>
                      <a:pt x="357374" y="3919534"/>
                    </a:lnTo>
                    <a:close/>
                    <a:moveTo>
                      <a:pt x="886954" y="0"/>
                    </a:moveTo>
                    <a:cubicBezTo>
                      <a:pt x="1376805" y="0"/>
                      <a:pt x="1773908" y="479131"/>
                      <a:pt x="1773908" y="1070168"/>
                    </a:cubicBezTo>
                    <a:cubicBezTo>
                      <a:pt x="1773908" y="1661205"/>
                      <a:pt x="1376805" y="2140336"/>
                      <a:pt x="886954" y="2140336"/>
                    </a:cubicBezTo>
                    <a:cubicBezTo>
                      <a:pt x="397103" y="2140336"/>
                      <a:pt x="0" y="1661205"/>
                      <a:pt x="0" y="1070168"/>
                    </a:cubicBezTo>
                    <a:cubicBezTo>
                      <a:pt x="0" y="479131"/>
                      <a:pt x="397103" y="0"/>
                      <a:pt x="886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 Same Side Corner Rectangle 3">
                <a:extLst>
                  <a:ext uri="{FF2B5EF4-FFF2-40B4-BE49-F238E27FC236}">
                    <a16:creationId xmlns:a16="http://schemas.microsoft.com/office/drawing/2014/main" id="{5FE87EF9-33F6-4861-848D-4CB95A3016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522500" y="3061334"/>
                <a:ext cx="301605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935149" h="3957041">
                    <a:moveTo>
                      <a:pt x="2899653" y="531993"/>
                    </a:moveTo>
                    <a:lnTo>
                      <a:pt x="2899653" y="423993"/>
                    </a:lnTo>
                    <a:lnTo>
                      <a:pt x="271653" y="423993"/>
                    </a:lnTo>
                    <a:lnTo>
                      <a:pt x="271653" y="531993"/>
                    </a:lnTo>
                    <a:close/>
                    <a:moveTo>
                      <a:pt x="2899653" y="893649"/>
                    </a:moveTo>
                    <a:lnTo>
                      <a:pt x="2899653" y="785649"/>
                    </a:lnTo>
                    <a:lnTo>
                      <a:pt x="271653" y="785649"/>
                    </a:lnTo>
                    <a:lnTo>
                      <a:pt x="271653" y="893649"/>
                    </a:lnTo>
                    <a:close/>
                    <a:moveTo>
                      <a:pt x="2899653" y="1255303"/>
                    </a:moveTo>
                    <a:lnTo>
                      <a:pt x="2899653" y="1147303"/>
                    </a:lnTo>
                    <a:lnTo>
                      <a:pt x="271653" y="1147303"/>
                    </a:lnTo>
                    <a:lnTo>
                      <a:pt x="271653" y="1255303"/>
                    </a:lnTo>
                    <a:close/>
                    <a:moveTo>
                      <a:pt x="2899653" y="1616957"/>
                    </a:moveTo>
                    <a:lnTo>
                      <a:pt x="2899653" y="1508957"/>
                    </a:lnTo>
                    <a:lnTo>
                      <a:pt x="271653" y="1508957"/>
                    </a:lnTo>
                    <a:lnTo>
                      <a:pt x="271653" y="1616957"/>
                    </a:lnTo>
                    <a:close/>
                    <a:moveTo>
                      <a:pt x="1315653" y="1999083"/>
                    </a:moveTo>
                    <a:lnTo>
                      <a:pt x="1315653" y="1891083"/>
                    </a:lnTo>
                    <a:lnTo>
                      <a:pt x="271653" y="1891083"/>
                    </a:lnTo>
                    <a:lnTo>
                      <a:pt x="271653" y="1999083"/>
                    </a:lnTo>
                    <a:close/>
                    <a:moveTo>
                      <a:pt x="1315653" y="2360737"/>
                    </a:moveTo>
                    <a:lnTo>
                      <a:pt x="1315653" y="2252737"/>
                    </a:lnTo>
                    <a:lnTo>
                      <a:pt x="271653" y="2252737"/>
                    </a:lnTo>
                    <a:lnTo>
                      <a:pt x="271653" y="2360737"/>
                    </a:lnTo>
                    <a:close/>
                    <a:moveTo>
                      <a:pt x="1315653" y="2722391"/>
                    </a:moveTo>
                    <a:lnTo>
                      <a:pt x="1315653" y="2614391"/>
                    </a:lnTo>
                    <a:lnTo>
                      <a:pt x="271653" y="2614391"/>
                    </a:lnTo>
                    <a:lnTo>
                      <a:pt x="271653" y="2722391"/>
                    </a:lnTo>
                    <a:close/>
                    <a:moveTo>
                      <a:pt x="2900162" y="2797568"/>
                    </a:moveTo>
                    <a:lnTo>
                      <a:pt x="2900162" y="1844447"/>
                    </a:lnTo>
                    <a:lnTo>
                      <a:pt x="1629979" y="1844447"/>
                    </a:lnTo>
                    <a:lnTo>
                      <a:pt x="1629979" y="2797568"/>
                    </a:lnTo>
                    <a:close/>
                    <a:moveTo>
                      <a:pt x="3810581" y="2815737"/>
                    </a:moveTo>
                    <a:lnTo>
                      <a:pt x="3810581" y="306661"/>
                    </a:lnTo>
                    <a:cubicBezTo>
                      <a:pt x="3810581" y="280746"/>
                      <a:pt x="3789572" y="259737"/>
                      <a:pt x="3763657" y="259737"/>
                    </a:cubicBezTo>
                    <a:cubicBezTo>
                      <a:pt x="3737742" y="259737"/>
                      <a:pt x="3716733" y="280746"/>
                      <a:pt x="3716733" y="306661"/>
                    </a:cubicBezTo>
                    <a:lnTo>
                      <a:pt x="3716733" y="2815737"/>
                    </a:lnTo>
                    <a:close/>
                    <a:moveTo>
                      <a:pt x="3598887" y="2979130"/>
                    </a:moveTo>
                    <a:lnTo>
                      <a:pt x="3598887" y="218054"/>
                    </a:lnTo>
                    <a:cubicBezTo>
                      <a:pt x="3598887" y="192139"/>
                      <a:pt x="3577878" y="171130"/>
                      <a:pt x="3551963" y="171130"/>
                    </a:cubicBezTo>
                    <a:cubicBezTo>
                      <a:pt x="3526048" y="171130"/>
                      <a:pt x="3505039" y="192139"/>
                      <a:pt x="3505039" y="218054"/>
                    </a:cubicBezTo>
                    <a:lnTo>
                      <a:pt x="3505039" y="2979130"/>
                    </a:lnTo>
                    <a:close/>
                    <a:moveTo>
                      <a:pt x="3355251" y="3231428"/>
                    </a:moveTo>
                    <a:lnTo>
                      <a:pt x="3355251" y="182352"/>
                    </a:lnTo>
                    <a:cubicBezTo>
                      <a:pt x="3355251" y="156437"/>
                      <a:pt x="3334242" y="135428"/>
                      <a:pt x="3308327" y="135428"/>
                    </a:cubicBezTo>
                    <a:cubicBezTo>
                      <a:pt x="3282412" y="135428"/>
                      <a:pt x="3261403" y="156437"/>
                      <a:pt x="3261403" y="182352"/>
                    </a:cubicBezTo>
                    <a:lnTo>
                      <a:pt x="3261403" y="3231428"/>
                    </a:lnTo>
                    <a:close/>
                    <a:moveTo>
                      <a:pt x="689888" y="3532959"/>
                    </a:moveTo>
                    <a:cubicBezTo>
                      <a:pt x="817550" y="3530004"/>
                      <a:pt x="918251" y="3455702"/>
                      <a:pt x="916146" y="3366015"/>
                    </a:cubicBezTo>
                    <a:cubicBezTo>
                      <a:pt x="914042" y="3276328"/>
                      <a:pt x="809910" y="3204397"/>
                      <a:pt x="682179" y="3204397"/>
                    </a:cubicBezTo>
                    <a:lnTo>
                      <a:pt x="682179" y="3204473"/>
                    </a:lnTo>
                    <a:cubicBezTo>
                      <a:pt x="645571" y="3204473"/>
                      <a:pt x="615727" y="3183857"/>
                      <a:pt x="615124" y="3158153"/>
                    </a:cubicBezTo>
                    <a:cubicBezTo>
                      <a:pt x="614521" y="3132449"/>
                      <a:pt x="643381" y="3111154"/>
                      <a:pt x="679969" y="3110307"/>
                    </a:cubicBezTo>
                    <a:cubicBezTo>
                      <a:pt x="716557" y="3109460"/>
                      <a:pt x="747352" y="3129374"/>
                      <a:pt x="749161" y="3155050"/>
                    </a:cubicBezTo>
                    <a:lnTo>
                      <a:pt x="915893" y="3149258"/>
                    </a:lnTo>
                    <a:cubicBezTo>
                      <a:pt x="909582" y="3059669"/>
                      <a:pt x="802131" y="2990185"/>
                      <a:pt x="674469" y="2993141"/>
                    </a:cubicBezTo>
                    <a:cubicBezTo>
                      <a:pt x="546807" y="2996096"/>
                      <a:pt x="446107" y="3070398"/>
                      <a:pt x="448211" y="3160085"/>
                    </a:cubicBezTo>
                    <a:cubicBezTo>
                      <a:pt x="450316" y="3249772"/>
                      <a:pt x="554448" y="3321703"/>
                      <a:pt x="682179" y="3321703"/>
                    </a:cubicBezTo>
                    <a:lnTo>
                      <a:pt x="682179" y="3321627"/>
                    </a:lnTo>
                    <a:cubicBezTo>
                      <a:pt x="718786" y="3321627"/>
                      <a:pt x="748631" y="3342242"/>
                      <a:pt x="749234" y="3367946"/>
                    </a:cubicBezTo>
                    <a:cubicBezTo>
                      <a:pt x="749837" y="3393651"/>
                      <a:pt x="720976" y="3414946"/>
                      <a:pt x="684388" y="3415793"/>
                    </a:cubicBezTo>
                    <a:cubicBezTo>
                      <a:pt x="647800" y="3416640"/>
                      <a:pt x="617005" y="3396726"/>
                      <a:pt x="615196" y="3371049"/>
                    </a:cubicBezTo>
                    <a:lnTo>
                      <a:pt x="448465" y="3376842"/>
                    </a:lnTo>
                    <a:cubicBezTo>
                      <a:pt x="454776" y="3466431"/>
                      <a:pt x="562226" y="3535915"/>
                      <a:pt x="689888" y="3532959"/>
                    </a:cubicBezTo>
                    <a:close/>
                    <a:moveTo>
                      <a:pt x="1563929" y="3533050"/>
                    </a:moveTo>
                    <a:lnTo>
                      <a:pt x="1450158" y="2995479"/>
                    </a:lnTo>
                    <a:cubicBezTo>
                      <a:pt x="1450329" y="2994669"/>
                      <a:pt x="1450501" y="2993860"/>
                      <a:pt x="1450672" y="2993050"/>
                    </a:cubicBezTo>
                    <a:lnTo>
                      <a:pt x="1449643" y="2993050"/>
                    </a:lnTo>
                    <a:lnTo>
                      <a:pt x="1303428" y="2993050"/>
                    </a:lnTo>
                    <a:lnTo>
                      <a:pt x="1302400" y="2993050"/>
                    </a:lnTo>
                    <a:cubicBezTo>
                      <a:pt x="1302571" y="2993860"/>
                      <a:pt x="1302743" y="2994669"/>
                      <a:pt x="1302914" y="2995479"/>
                    </a:cubicBezTo>
                    <a:lnTo>
                      <a:pt x="1260527" y="3195759"/>
                    </a:lnTo>
                    <a:lnTo>
                      <a:pt x="1218140" y="2995479"/>
                    </a:lnTo>
                    <a:cubicBezTo>
                      <a:pt x="1218311" y="2994669"/>
                      <a:pt x="1218483" y="2993860"/>
                      <a:pt x="1218654" y="2993050"/>
                    </a:cubicBezTo>
                    <a:lnTo>
                      <a:pt x="1217625" y="2993050"/>
                    </a:lnTo>
                    <a:lnTo>
                      <a:pt x="1071410" y="2993050"/>
                    </a:lnTo>
                    <a:lnTo>
                      <a:pt x="1070382" y="2993050"/>
                    </a:lnTo>
                    <a:cubicBezTo>
                      <a:pt x="1070553" y="2993860"/>
                      <a:pt x="1070725" y="2994669"/>
                      <a:pt x="1070896" y="2995479"/>
                    </a:cubicBezTo>
                    <a:lnTo>
                      <a:pt x="957124" y="3533050"/>
                    </a:lnTo>
                    <a:lnTo>
                      <a:pt x="1104368" y="3533050"/>
                    </a:lnTo>
                    <a:lnTo>
                      <a:pt x="1144518" y="3343342"/>
                    </a:lnTo>
                    <a:lnTo>
                      <a:pt x="1184667" y="3533050"/>
                    </a:lnTo>
                    <a:lnTo>
                      <a:pt x="1189142" y="3533050"/>
                    </a:lnTo>
                    <a:lnTo>
                      <a:pt x="1331911" y="3533050"/>
                    </a:lnTo>
                    <a:lnTo>
                      <a:pt x="1336386" y="3533050"/>
                    </a:lnTo>
                    <a:lnTo>
                      <a:pt x="1376536" y="3343342"/>
                    </a:lnTo>
                    <a:lnTo>
                      <a:pt x="1416686" y="3533050"/>
                    </a:lnTo>
                    <a:close/>
                    <a:moveTo>
                      <a:pt x="2126028" y="3533050"/>
                    </a:moveTo>
                    <a:lnTo>
                      <a:pt x="2126028" y="3406155"/>
                    </a:lnTo>
                    <a:lnTo>
                      <a:pt x="2126028" y="3326497"/>
                    </a:lnTo>
                    <a:lnTo>
                      <a:pt x="2126028" y="3199602"/>
                    </a:lnTo>
                    <a:lnTo>
                      <a:pt x="2126028" y="3119945"/>
                    </a:lnTo>
                    <a:lnTo>
                      <a:pt x="2126028" y="2993050"/>
                    </a:lnTo>
                    <a:lnTo>
                      <a:pt x="1658028" y="2993050"/>
                    </a:lnTo>
                    <a:lnTo>
                      <a:pt x="1658028" y="3119945"/>
                    </a:lnTo>
                    <a:lnTo>
                      <a:pt x="1989309" y="3119945"/>
                    </a:lnTo>
                    <a:lnTo>
                      <a:pt x="1989309" y="3199602"/>
                    </a:lnTo>
                    <a:lnTo>
                      <a:pt x="1658028" y="3199602"/>
                    </a:lnTo>
                    <a:lnTo>
                      <a:pt x="1658028" y="3326497"/>
                    </a:lnTo>
                    <a:lnTo>
                      <a:pt x="1989309" y="3326497"/>
                    </a:lnTo>
                    <a:lnTo>
                      <a:pt x="1989309" y="3406155"/>
                    </a:lnTo>
                    <a:lnTo>
                      <a:pt x="1658028" y="3406155"/>
                    </a:lnTo>
                    <a:lnTo>
                      <a:pt x="1658028" y="3533050"/>
                    </a:lnTo>
                    <a:close/>
                    <a:moveTo>
                      <a:pt x="2721509" y="3533050"/>
                    </a:moveTo>
                    <a:lnTo>
                      <a:pt x="2721509" y="2993050"/>
                    </a:lnTo>
                    <a:lnTo>
                      <a:pt x="2610374" y="2993050"/>
                    </a:lnTo>
                    <a:lnTo>
                      <a:pt x="2610374" y="3332072"/>
                    </a:lnTo>
                    <a:lnTo>
                      <a:pt x="2365383" y="2996750"/>
                    </a:lnTo>
                    <a:lnTo>
                      <a:pt x="2365383" y="2993050"/>
                    </a:lnTo>
                    <a:lnTo>
                      <a:pt x="2254248" y="2993050"/>
                    </a:lnTo>
                    <a:lnTo>
                      <a:pt x="2254248" y="3533050"/>
                    </a:lnTo>
                    <a:lnTo>
                      <a:pt x="2365383" y="3533050"/>
                    </a:lnTo>
                    <a:lnTo>
                      <a:pt x="2365383" y="3195316"/>
                    </a:lnTo>
                    <a:lnTo>
                      <a:pt x="2610374" y="3530639"/>
                    </a:lnTo>
                    <a:lnTo>
                      <a:pt x="2610374" y="3533050"/>
                    </a:lnTo>
                    <a:close/>
                    <a:moveTo>
                      <a:pt x="3240360" y="3957041"/>
                    </a:moveTo>
                    <a:lnTo>
                      <a:pt x="0" y="3957041"/>
                    </a:lnTo>
                    <a:cubicBezTo>
                      <a:pt x="1236" y="2806695"/>
                      <a:pt x="2473" y="1669946"/>
                      <a:pt x="3709" y="519600"/>
                    </a:cubicBezTo>
                    <a:cubicBezTo>
                      <a:pt x="5872" y="183235"/>
                      <a:pt x="181397" y="16834"/>
                      <a:pt x="503091" y="0"/>
                    </a:cubicBezTo>
                    <a:lnTo>
                      <a:pt x="3441061" y="1"/>
                    </a:lnTo>
                    <a:cubicBezTo>
                      <a:pt x="3578904" y="24486"/>
                      <a:pt x="3655553" y="22411"/>
                      <a:pt x="3759198" y="79593"/>
                    </a:cubicBezTo>
                    <a:cubicBezTo>
                      <a:pt x="3885281" y="187263"/>
                      <a:pt x="3932832" y="263653"/>
                      <a:pt x="3933900" y="449681"/>
                    </a:cubicBezTo>
                    <a:cubicBezTo>
                      <a:pt x="3936712" y="939497"/>
                      <a:pt x="3933899" y="2112038"/>
                      <a:pt x="3933899" y="3013339"/>
                    </a:cubicBezTo>
                    <a:lnTo>
                      <a:pt x="3711125" y="3015171"/>
                    </a:lnTo>
                    <a:cubicBezTo>
                      <a:pt x="3710964" y="3066672"/>
                      <a:pt x="3710896" y="3117212"/>
                      <a:pt x="3710896" y="3166612"/>
                    </a:cubicBezTo>
                    <a:lnTo>
                      <a:pt x="3501148" y="3170775"/>
                    </a:lnTo>
                    <a:lnTo>
                      <a:pt x="3501148" y="3349247"/>
                    </a:lnTo>
                    <a:lnTo>
                      <a:pt x="3290598" y="3353687"/>
                    </a:lnTo>
                    <a:lnTo>
                      <a:pt x="3240846" y="33507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Donut 2">
                <a:extLst>
                  <a:ext uri="{FF2B5EF4-FFF2-40B4-BE49-F238E27FC236}">
                    <a16:creationId xmlns:a16="http://schemas.microsoft.com/office/drawing/2014/main" id="{0CBC0F50-E62E-442F-B902-89FAC1128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78631" y="4804240"/>
                <a:ext cx="278971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708000" h="4031150">
                    <a:moveTo>
                      <a:pt x="2226025" y="2078010"/>
                    </a:moveTo>
                    <a:lnTo>
                      <a:pt x="1976753" y="2339372"/>
                    </a:lnTo>
                    <a:lnTo>
                      <a:pt x="1976910" y="2339581"/>
                    </a:lnTo>
                    <a:lnTo>
                      <a:pt x="1976204" y="2339948"/>
                    </a:lnTo>
                    <a:lnTo>
                      <a:pt x="1975656" y="2340523"/>
                    </a:lnTo>
                    <a:lnTo>
                      <a:pt x="1975499" y="2340314"/>
                    </a:lnTo>
                    <a:lnTo>
                      <a:pt x="1688579" y="2489240"/>
                    </a:lnTo>
                    <a:cubicBezTo>
                      <a:pt x="1740712" y="2519877"/>
                      <a:pt x="1801557" y="2536438"/>
                      <a:pt x="1866270" y="2536438"/>
                    </a:cubicBezTo>
                    <a:cubicBezTo>
                      <a:pt x="2071258" y="2536438"/>
                      <a:pt x="2237434" y="2370262"/>
                      <a:pt x="2237434" y="2165274"/>
                    </a:cubicBezTo>
                    <a:cubicBezTo>
                      <a:pt x="2237434" y="2135129"/>
                      <a:pt x="2233840" y="2105822"/>
                      <a:pt x="2226025" y="2078010"/>
                    </a:cubicBezTo>
                    <a:close/>
                    <a:moveTo>
                      <a:pt x="1866270" y="1794110"/>
                    </a:moveTo>
                    <a:cubicBezTo>
                      <a:pt x="1661282" y="1794110"/>
                      <a:pt x="1495106" y="1960286"/>
                      <a:pt x="1495106" y="2165274"/>
                    </a:cubicBezTo>
                    <a:cubicBezTo>
                      <a:pt x="1495106" y="2194876"/>
                      <a:pt x="1498572" y="2223668"/>
                      <a:pt x="1506052" y="2251046"/>
                    </a:cubicBezTo>
                    <a:lnTo>
                      <a:pt x="1731247" y="2014929"/>
                    </a:lnTo>
                    <a:lnTo>
                      <a:pt x="1731090" y="2014720"/>
                    </a:lnTo>
                    <a:lnTo>
                      <a:pt x="1731796" y="2014353"/>
                    </a:lnTo>
                    <a:lnTo>
                      <a:pt x="1732344" y="2013778"/>
                    </a:lnTo>
                    <a:lnTo>
                      <a:pt x="1732501" y="2013987"/>
                    </a:lnTo>
                    <a:lnTo>
                      <a:pt x="2054335" y="1846939"/>
                    </a:lnTo>
                    <a:cubicBezTo>
                      <a:pt x="1999773" y="1812909"/>
                      <a:pt x="1935217" y="1794110"/>
                      <a:pt x="1866270" y="1794110"/>
                    </a:cubicBezTo>
                    <a:close/>
                    <a:moveTo>
                      <a:pt x="1866270" y="1281021"/>
                    </a:moveTo>
                    <a:lnTo>
                      <a:pt x="1995916" y="1728077"/>
                    </a:lnTo>
                    <a:cubicBezTo>
                      <a:pt x="2049420" y="1742880"/>
                      <a:pt x="2098387" y="1768442"/>
                      <a:pt x="2141027" y="1801941"/>
                    </a:cubicBezTo>
                    <a:lnTo>
                      <a:pt x="2830781" y="1443923"/>
                    </a:lnTo>
                    <a:lnTo>
                      <a:pt x="2293677" y="2007077"/>
                    </a:lnTo>
                    <a:lnTo>
                      <a:pt x="2302169" y="2036187"/>
                    </a:lnTo>
                    <a:lnTo>
                      <a:pt x="2755181" y="2167560"/>
                    </a:lnTo>
                    <a:lnTo>
                      <a:pt x="2301207" y="2299213"/>
                    </a:lnTo>
                    <a:cubicBezTo>
                      <a:pt x="2288949" y="2340747"/>
                      <a:pt x="2270868" y="2379745"/>
                      <a:pt x="2246307" y="2414255"/>
                    </a:cubicBezTo>
                    <a:lnTo>
                      <a:pt x="2368615" y="2636476"/>
                    </a:lnTo>
                    <a:lnTo>
                      <a:pt x="2152396" y="2517472"/>
                    </a:lnTo>
                    <a:cubicBezTo>
                      <a:pt x="2112986" y="2553805"/>
                      <a:pt x="2065424" y="2580505"/>
                      <a:pt x="2013636" y="2598144"/>
                    </a:cubicBezTo>
                    <a:lnTo>
                      <a:pt x="1875846" y="3073280"/>
                    </a:lnTo>
                    <a:lnTo>
                      <a:pt x="1739624" y="2603548"/>
                    </a:lnTo>
                    <a:cubicBezTo>
                      <a:pt x="1688445" y="2589723"/>
                      <a:pt x="1641302" y="2566161"/>
                      <a:pt x="1599709" y="2535368"/>
                    </a:cubicBezTo>
                    <a:lnTo>
                      <a:pt x="877219" y="2910378"/>
                    </a:lnTo>
                    <a:lnTo>
                      <a:pt x="1438400" y="2321979"/>
                    </a:lnTo>
                    <a:lnTo>
                      <a:pt x="1437655" y="2319411"/>
                    </a:lnTo>
                    <a:lnTo>
                      <a:pt x="963153" y="2181805"/>
                    </a:lnTo>
                    <a:lnTo>
                      <a:pt x="1425898" y="2047609"/>
                    </a:lnTo>
                    <a:cubicBezTo>
                      <a:pt x="1440318" y="1991458"/>
                      <a:pt x="1465316" y="1939627"/>
                      <a:pt x="1501635" y="1896529"/>
                    </a:cubicBezTo>
                    <a:lnTo>
                      <a:pt x="1375628" y="1667588"/>
                    </a:lnTo>
                    <a:lnTo>
                      <a:pt x="1605635" y="1794181"/>
                    </a:lnTo>
                    <a:cubicBezTo>
                      <a:pt x="1643852" y="1764149"/>
                      <a:pt x="1688437" y="1742763"/>
                      <a:pt x="1736328" y="1729097"/>
                    </a:cubicBezTo>
                    <a:close/>
                    <a:moveTo>
                      <a:pt x="1801446" y="873772"/>
                    </a:moveTo>
                    <a:cubicBezTo>
                      <a:pt x="1122607" y="899096"/>
                      <a:pt x="577020" y="1443990"/>
                      <a:pt x="550657" y="2122563"/>
                    </a:cubicBezTo>
                    <a:lnTo>
                      <a:pt x="754935" y="2181804"/>
                    </a:lnTo>
                    <a:lnTo>
                      <a:pt x="551187" y="2240891"/>
                    </a:lnTo>
                    <a:cubicBezTo>
                      <a:pt x="582476" y="2925954"/>
                      <a:pt x="1143118" y="3472541"/>
                      <a:pt x="1833783" y="3482192"/>
                    </a:cubicBezTo>
                    <a:lnTo>
                      <a:pt x="1883029" y="3312376"/>
                    </a:lnTo>
                    <a:lnTo>
                      <a:pt x="1931451" y="3479348"/>
                    </a:lnTo>
                    <a:cubicBezTo>
                      <a:pt x="2602724" y="3441618"/>
                      <a:pt x="3137685" y="2895457"/>
                      <a:pt x="3157888" y="2219621"/>
                    </a:cubicBezTo>
                    <a:lnTo>
                      <a:pt x="2970483" y="2165273"/>
                    </a:lnTo>
                    <a:lnTo>
                      <a:pt x="3156785" y="2111246"/>
                    </a:lnTo>
                    <a:cubicBezTo>
                      <a:pt x="3124894" y="1437932"/>
                      <a:pt x="2581609" y="898954"/>
                      <a:pt x="1906553" y="873772"/>
                    </a:cubicBezTo>
                    <a:lnTo>
                      <a:pt x="1853999" y="1054992"/>
                    </a:lnTo>
                    <a:close/>
                    <a:moveTo>
                      <a:pt x="1842112" y="204015"/>
                    </a:moveTo>
                    <a:cubicBezTo>
                      <a:pt x="1750186" y="208331"/>
                      <a:pt x="1671595" y="261235"/>
                      <a:pt x="1631665" y="337724"/>
                    </a:cubicBezTo>
                    <a:cubicBezTo>
                      <a:pt x="1704451" y="327639"/>
                      <a:pt x="1778701" y="323150"/>
                      <a:pt x="1854000" y="323150"/>
                    </a:cubicBezTo>
                    <a:cubicBezTo>
                      <a:pt x="1929687" y="323150"/>
                      <a:pt x="2004315" y="327685"/>
                      <a:pt x="2077458" y="337895"/>
                    </a:cubicBezTo>
                    <a:cubicBezTo>
                      <a:pt x="2032849" y="253989"/>
                      <a:pt x="1942703" y="199292"/>
                      <a:pt x="1842112" y="204015"/>
                    </a:cubicBezTo>
                    <a:close/>
                    <a:moveTo>
                      <a:pt x="1832557" y="511"/>
                    </a:moveTo>
                    <a:cubicBezTo>
                      <a:pt x="2064724" y="-10390"/>
                      <a:pt x="2266043" y="154192"/>
                      <a:pt x="2302551" y="380077"/>
                    </a:cubicBezTo>
                    <a:cubicBezTo>
                      <a:pt x="3110034" y="578670"/>
                      <a:pt x="3708000" y="1308079"/>
                      <a:pt x="3708000" y="2177150"/>
                    </a:cubicBezTo>
                    <a:cubicBezTo>
                      <a:pt x="3708000" y="3201086"/>
                      <a:pt x="2877936" y="4031150"/>
                      <a:pt x="1854000" y="4031150"/>
                    </a:cubicBezTo>
                    <a:cubicBezTo>
                      <a:pt x="830064" y="4031150"/>
                      <a:pt x="0" y="3201086"/>
                      <a:pt x="0" y="2177150"/>
                    </a:cubicBezTo>
                    <a:cubicBezTo>
                      <a:pt x="0" y="1308490"/>
                      <a:pt x="597400" y="579361"/>
                      <a:pt x="1404307" y="380371"/>
                    </a:cubicBezTo>
                    <a:cubicBezTo>
                      <a:pt x="1438620" y="172028"/>
                      <a:pt x="1614858" y="10733"/>
                      <a:pt x="1832557" y="5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FDD80831-B7FF-4A0F-8E75-6217B9102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2341" y="4679392"/>
                <a:ext cx="235534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039346" h="3913585">
                    <a:moveTo>
                      <a:pt x="1527178" y="2618567"/>
                    </a:moveTo>
                    <a:cubicBezTo>
                      <a:pt x="1429201" y="2618567"/>
                      <a:pt x="1349775" y="2697993"/>
                      <a:pt x="1349775" y="2795971"/>
                    </a:cubicBezTo>
                    <a:cubicBezTo>
                      <a:pt x="1349775" y="2861110"/>
                      <a:pt x="1384883" y="2918050"/>
                      <a:pt x="1437574" y="2948279"/>
                    </a:cubicBezTo>
                    <a:lnTo>
                      <a:pt x="1275150" y="3311239"/>
                    </a:lnTo>
                    <a:lnTo>
                      <a:pt x="1779206" y="3311239"/>
                    </a:lnTo>
                    <a:lnTo>
                      <a:pt x="1616782" y="2948279"/>
                    </a:lnTo>
                    <a:cubicBezTo>
                      <a:pt x="1669475" y="2918050"/>
                      <a:pt x="1704582" y="2861110"/>
                      <a:pt x="1704582" y="2795971"/>
                    </a:cubicBezTo>
                    <a:cubicBezTo>
                      <a:pt x="1704582" y="2697993"/>
                      <a:pt x="1625156" y="2618567"/>
                      <a:pt x="1527178" y="2618567"/>
                    </a:cubicBezTo>
                    <a:close/>
                    <a:moveTo>
                      <a:pt x="1527178" y="0"/>
                    </a:moveTo>
                    <a:cubicBezTo>
                      <a:pt x="2026975" y="0"/>
                      <a:pt x="2435288" y="391686"/>
                      <a:pt x="2460697" y="884907"/>
                    </a:cubicBezTo>
                    <a:lnTo>
                      <a:pt x="2463282" y="884907"/>
                    </a:lnTo>
                    <a:lnTo>
                      <a:pt x="2463282" y="936104"/>
                    </a:lnTo>
                    <a:lnTo>
                      <a:pt x="2463282" y="1656184"/>
                    </a:lnTo>
                    <a:lnTo>
                      <a:pt x="2067282" y="1656184"/>
                    </a:lnTo>
                    <a:lnTo>
                      <a:pt x="2067282" y="1427425"/>
                    </a:lnTo>
                    <a:lnTo>
                      <a:pt x="2310132" y="1427584"/>
                    </a:lnTo>
                    <a:cubicBezTo>
                      <a:pt x="2310132" y="1320268"/>
                      <a:pt x="2206785" y="1230216"/>
                      <a:pt x="2067282" y="1206340"/>
                    </a:cubicBezTo>
                    <a:lnTo>
                      <a:pt x="2067282" y="936104"/>
                    </a:lnTo>
                    <a:lnTo>
                      <a:pt x="2066786" y="936104"/>
                    </a:lnTo>
                    <a:cubicBezTo>
                      <a:pt x="2066786" y="638087"/>
                      <a:pt x="1825195" y="396496"/>
                      <a:pt x="1527178" y="396496"/>
                    </a:cubicBezTo>
                    <a:cubicBezTo>
                      <a:pt x="1229161" y="396496"/>
                      <a:pt x="987570" y="638087"/>
                      <a:pt x="987570" y="936104"/>
                    </a:cubicBezTo>
                    <a:lnTo>
                      <a:pt x="987074" y="936104"/>
                    </a:lnTo>
                    <a:lnTo>
                      <a:pt x="987074" y="1872209"/>
                    </a:lnTo>
                    <a:lnTo>
                      <a:pt x="2699110" y="1872209"/>
                    </a:lnTo>
                    <a:cubicBezTo>
                      <a:pt x="2887017" y="1872209"/>
                      <a:pt x="3039346" y="2024538"/>
                      <a:pt x="3039346" y="2212445"/>
                    </a:cubicBezTo>
                    <a:lnTo>
                      <a:pt x="3039346" y="3573349"/>
                    </a:lnTo>
                    <a:cubicBezTo>
                      <a:pt x="3039346" y="3761256"/>
                      <a:pt x="2887017" y="3913585"/>
                      <a:pt x="2699110" y="3913585"/>
                    </a:cubicBezTo>
                    <a:lnTo>
                      <a:pt x="340236" y="3913585"/>
                    </a:lnTo>
                    <a:cubicBezTo>
                      <a:pt x="152329" y="3913585"/>
                      <a:pt x="0" y="3761256"/>
                      <a:pt x="0" y="3573349"/>
                    </a:cubicBezTo>
                    <a:lnTo>
                      <a:pt x="0" y="2212445"/>
                    </a:lnTo>
                    <a:cubicBezTo>
                      <a:pt x="0" y="2024538"/>
                      <a:pt x="152329" y="1872209"/>
                      <a:pt x="340236" y="1872209"/>
                    </a:cubicBezTo>
                    <a:lnTo>
                      <a:pt x="591074" y="1872209"/>
                    </a:lnTo>
                    <a:lnTo>
                      <a:pt x="591074" y="936104"/>
                    </a:lnTo>
                    <a:cubicBezTo>
                      <a:pt x="591074" y="419108"/>
                      <a:pt x="1010182" y="0"/>
                      <a:pt x="15271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B30823F7-9528-4A55-B959-981040657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95387" y="2541701"/>
                <a:ext cx="295950" cy="303283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84815">
                    <a:moveTo>
                      <a:pt x="1060704" y="2605404"/>
                    </a:moveTo>
                    <a:lnTo>
                      <a:pt x="1060704" y="3484562"/>
                    </a:lnTo>
                    <a:lnTo>
                      <a:pt x="520704" y="3484562"/>
                    </a:lnTo>
                    <a:lnTo>
                      <a:pt x="520704" y="2921369"/>
                    </a:lnTo>
                    <a:close/>
                    <a:moveTo>
                      <a:pt x="1767636" y="2191764"/>
                    </a:moveTo>
                    <a:lnTo>
                      <a:pt x="1767636" y="3484562"/>
                    </a:lnTo>
                    <a:lnTo>
                      <a:pt x="1227636" y="3484562"/>
                    </a:lnTo>
                    <a:lnTo>
                      <a:pt x="1227636" y="2507729"/>
                    </a:lnTo>
                    <a:close/>
                    <a:moveTo>
                      <a:pt x="727824" y="1898926"/>
                    </a:moveTo>
                    <a:cubicBezTo>
                      <a:pt x="778935" y="1901797"/>
                      <a:pt x="823008" y="1922133"/>
                      <a:pt x="848185" y="1959270"/>
                    </a:cubicBezTo>
                    <a:lnTo>
                      <a:pt x="709850" y="2046427"/>
                    </a:lnTo>
                    <a:cubicBezTo>
                      <a:pt x="695418" y="2025141"/>
                      <a:pt x="659325" y="2023114"/>
                      <a:pt x="628755" y="2041873"/>
                    </a:cubicBezTo>
                    <a:cubicBezTo>
                      <a:pt x="598186" y="2060633"/>
                      <a:pt x="584435" y="2093247"/>
                      <a:pt x="597859" y="2115152"/>
                    </a:cubicBezTo>
                    <a:cubicBezTo>
                      <a:pt x="611284" y="2137057"/>
                      <a:pt x="646923" y="2140159"/>
                      <a:pt x="677935" y="2122121"/>
                    </a:cubicBezTo>
                    <a:lnTo>
                      <a:pt x="677897" y="2122055"/>
                    </a:lnTo>
                    <a:cubicBezTo>
                      <a:pt x="786104" y="2059118"/>
                      <a:pt x="910457" y="2069940"/>
                      <a:pt x="957298" y="2146370"/>
                    </a:cubicBezTo>
                    <a:cubicBezTo>
                      <a:pt x="1004139" y="2222801"/>
                      <a:pt x="956160" y="2336598"/>
                      <a:pt x="849496" y="2402054"/>
                    </a:cubicBezTo>
                    <a:cubicBezTo>
                      <a:pt x="742833" y="2467510"/>
                      <a:pt x="616898" y="2460438"/>
                      <a:pt x="566543" y="2386164"/>
                    </a:cubicBezTo>
                    <a:lnTo>
                      <a:pt x="704879" y="2299007"/>
                    </a:lnTo>
                    <a:cubicBezTo>
                      <a:pt x="719311" y="2320294"/>
                      <a:pt x="755403" y="2322320"/>
                      <a:pt x="785973" y="2303561"/>
                    </a:cubicBezTo>
                    <a:cubicBezTo>
                      <a:pt x="816543" y="2284801"/>
                      <a:pt x="830294" y="2252187"/>
                      <a:pt x="816869" y="2230282"/>
                    </a:cubicBezTo>
                    <a:cubicBezTo>
                      <a:pt x="803444" y="2208377"/>
                      <a:pt x="767805" y="2205275"/>
                      <a:pt x="736793" y="2223313"/>
                    </a:cubicBezTo>
                    <a:lnTo>
                      <a:pt x="736831" y="2223379"/>
                    </a:lnTo>
                    <a:cubicBezTo>
                      <a:pt x="628624" y="2286317"/>
                      <a:pt x="504271" y="2275495"/>
                      <a:pt x="457430" y="2199064"/>
                    </a:cubicBezTo>
                    <a:cubicBezTo>
                      <a:pt x="410589" y="2122633"/>
                      <a:pt x="458569" y="2008836"/>
                      <a:pt x="565232" y="1943380"/>
                    </a:cubicBezTo>
                    <a:cubicBezTo>
                      <a:pt x="618564" y="1910652"/>
                      <a:pt x="676713" y="1896056"/>
                      <a:pt x="727824" y="1898926"/>
                    </a:cubicBezTo>
                    <a:close/>
                    <a:moveTo>
                      <a:pt x="2474568" y="1778124"/>
                    </a:moveTo>
                    <a:lnTo>
                      <a:pt x="2474568" y="3484562"/>
                    </a:lnTo>
                    <a:lnTo>
                      <a:pt x="1934568" y="3484562"/>
                    </a:lnTo>
                    <a:lnTo>
                      <a:pt x="1934568" y="2094088"/>
                    </a:lnTo>
                    <a:close/>
                    <a:moveTo>
                      <a:pt x="1224767" y="1559663"/>
                    </a:moveTo>
                    <a:lnTo>
                      <a:pt x="1357901" y="1788558"/>
                    </a:lnTo>
                    <a:lnTo>
                      <a:pt x="1360429" y="1792904"/>
                    </a:lnTo>
                    <a:lnTo>
                      <a:pt x="1360300" y="1792978"/>
                    </a:lnTo>
                    <a:cubicBezTo>
                      <a:pt x="1407585" y="1877153"/>
                      <a:pt x="1412196" y="1977076"/>
                      <a:pt x="1372257" y="2055997"/>
                    </a:cubicBezTo>
                    <a:cubicBezTo>
                      <a:pt x="1331625" y="2136287"/>
                      <a:pt x="1251098" y="2182566"/>
                      <a:pt x="1161171" y="2177306"/>
                    </a:cubicBezTo>
                    <a:cubicBezTo>
                      <a:pt x="1073551" y="2172181"/>
                      <a:pt x="990060" y="2118890"/>
                      <a:pt x="940792" y="2036981"/>
                    </a:cubicBezTo>
                    <a:lnTo>
                      <a:pt x="940643" y="2037067"/>
                    </a:lnTo>
                    <a:lnTo>
                      <a:pt x="804981" y="1803827"/>
                    </a:lnTo>
                    <a:lnTo>
                      <a:pt x="919468" y="1737237"/>
                    </a:lnTo>
                    <a:lnTo>
                      <a:pt x="1052024" y="1965138"/>
                    </a:lnTo>
                    <a:lnTo>
                      <a:pt x="1052135" y="1965075"/>
                    </a:lnTo>
                    <a:cubicBezTo>
                      <a:pt x="1074300" y="2003905"/>
                      <a:pt x="1113155" y="2029329"/>
                      <a:pt x="1153985" y="2031717"/>
                    </a:cubicBezTo>
                    <a:cubicBezTo>
                      <a:pt x="1194815" y="2034105"/>
                      <a:pt x="1231378" y="2013093"/>
                      <a:pt x="1249826" y="1976638"/>
                    </a:cubicBezTo>
                    <a:cubicBezTo>
                      <a:pt x="1268275" y="1940183"/>
                      <a:pt x="1265788" y="1893859"/>
                      <a:pt x="1243308" y="1855210"/>
                    </a:cubicBezTo>
                    <a:lnTo>
                      <a:pt x="1243414" y="1855148"/>
                    </a:lnTo>
                    <a:lnTo>
                      <a:pt x="1110280" y="1626253"/>
                    </a:lnTo>
                    <a:close/>
                    <a:moveTo>
                      <a:pt x="1640138" y="1367306"/>
                    </a:moveTo>
                    <a:cubicBezTo>
                      <a:pt x="1702502" y="1369961"/>
                      <a:pt x="1763949" y="1394172"/>
                      <a:pt x="1812541" y="1439430"/>
                    </a:cubicBezTo>
                    <a:lnTo>
                      <a:pt x="1703977" y="1555990"/>
                    </a:lnTo>
                    <a:cubicBezTo>
                      <a:pt x="1664170" y="1518915"/>
                      <a:pt x="1603302" y="1516323"/>
                      <a:pt x="1560488" y="1549881"/>
                    </a:cubicBezTo>
                    <a:cubicBezTo>
                      <a:pt x="1517674" y="1583438"/>
                      <a:pt x="1505649" y="1643162"/>
                      <a:pt x="1532141" y="1690673"/>
                    </a:cubicBezTo>
                    <a:cubicBezTo>
                      <a:pt x="1558633" y="1738185"/>
                      <a:pt x="1615761" y="1759350"/>
                      <a:pt x="1666814" y="1740568"/>
                    </a:cubicBezTo>
                    <a:cubicBezTo>
                      <a:pt x="1717867" y="1721786"/>
                      <a:pt x="1747658" y="1668643"/>
                      <a:pt x="1737042" y="1615291"/>
                    </a:cubicBezTo>
                    <a:lnTo>
                      <a:pt x="1893267" y="1584208"/>
                    </a:lnTo>
                    <a:cubicBezTo>
                      <a:pt x="1919183" y="1714462"/>
                      <a:pt x="1846451" y="1844204"/>
                      <a:pt x="1721811" y="1890058"/>
                    </a:cubicBezTo>
                    <a:cubicBezTo>
                      <a:pt x="1597171" y="1935912"/>
                      <a:pt x="1457698" y="1884239"/>
                      <a:pt x="1393021" y="1768245"/>
                    </a:cubicBezTo>
                    <a:cubicBezTo>
                      <a:pt x="1328344" y="1652252"/>
                      <a:pt x="1357701" y="1506440"/>
                      <a:pt x="1462228" y="1424513"/>
                    </a:cubicBezTo>
                    <a:cubicBezTo>
                      <a:pt x="1514491" y="1383550"/>
                      <a:pt x="1577773" y="1364650"/>
                      <a:pt x="1640138" y="1367306"/>
                    </a:cubicBezTo>
                    <a:close/>
                    <a:moveTo>
                      <a:pt x="3181500" y="1364483"/>
                    </a:moveTo>
                    <a:lnTo>
                      <a:pt x="3181500" y="3484562"/>
                    </a:lnTo>
                    <a:lnTo>
                      <a:pt x="2641500" y="3484562"/>
                    </a:lnTo>
                    <a:lnTo>
                      <a:pt x="2641500" y="1680448"/>
                    </a:lnTo>
                    <a:close/>
                    <a:moveTo>
                      <a:pt x="2141599" y="1075636"/>
                    </a:moveTo>
                    <a:cubicBezTo>
                      <a:pt x="2203963" y="1078291"/>
                      <a:pt x="2265410" y="1102502"/>
                      <a:pt x="2314002" y="1147760"/>
                    </a:cubicBezTo>
                    <a:lnTo>
                      <a:pt x="2205438" y="1264320"/>
                    </a:lnTo>
                    <a:cubicBezTo>
                      <a:pt x="2165631" y="1227245"/>
                      <a:pt x="2104763" y="1224653"/>
                      <a:pt x="2061949" y="1258211"/>
                    </a:cubicBezTo>
                    <a:cubicBezTo>
                      <a:pt x="2019135" y="1291768"/>
                      <a:pt x="2007110" y="1351492"/>
                      <a:pt x="2033602" y="1399003"/>
                    </a:cubicBezTo>
                    <a:cubicBezTo>
                      <a:pt x="2060094" y="1446515"/>
                      <a:pt x="2117222" y="1467680"/>
                      <a:pt x="2168275" y="1448898"/>
                    </a:cubicBezTo>
                    <a:cubicBezTo>
                      <a:pt x="2219328" y="1430116"/>
                      <a:pt x="2249119" y="1376973"/>
                      <a:pt x="2238503" y="1323621"/>
                    </a:cubicBezTo>
                    <a:lnTo>
                      <a:pt x="2394728" y="1292538"/>
                    </a:lnTo>
                    <a:cubicBezTo>
                      <a:pt x="2420644" y="1422792"/>
                      <a:pt x="2347912" y="1552534"/>
                      <a:pt x="2223272" y="1598388"/>
                    </a:cubicBezTo>
                    <a:cubicBezTo>
                      <a:pt x="2098632" y="1644242"/>
                      <a:pt x="1959159" y="1592569"/>
                      <a:pt x="1894482" y="1476575"/>
                    </a:cubicBezTo>
                    <a:cubicBezTo>
                      <a:pt x="1829805" y="1360582"/>
                      <a:pt x="1859162" y="1214770"/>
                      <a:pt x="1963689" y="1132843"/>
                    </a:cubicBezTo>
                    <a:cubicBezTo>
                      <a:pt x="2015952" y="1091880"/>
                      <a:pt x="2079234" y="1072980"/>
                      <a:pt x="2141599" y="1075636"/>
                    </a:cubicBezTo>
                    <a:close/>
                    <a:moveTo>
                      <a:pt x="3888432" y="950843"/>
                    </a:moveTo>
                    <a:lnTo>
                      <a:pt x="3888432" y="3484562"/>
                    </a:lnTo>
                    <a:lnTo>
                      <a:pt x="3348432" y="3484562"/>
                    </a:lnTo>
                    <a:lnTo>
                      <a:pt x="3348432" y="1266808"/>
                    </a:lnTo>
                    <a:close/>
                    <a:moveTo>
                      <a:pt x="2612541" y="752479"/>
                    </a:moveTo>
                    <a:lnTo>
                      <a:pt x="2676292" y="862085"/>
                    </a:lnTo>
                    <a:lnTo>
                      <a:pt x="2428666" y="1006115"/>
                    </a:lnTo>
                    <a:lnTo>
                      <a:pt x="2468686" y="1074919"/>
                    </a:lnTo>
                    <a:lnTo>
                      <a:pt x="2716312" y="930890"/>
                    </a:lnTo>
                    <a:lnTo>
                      <a:pt x="2780063" y="1040496"/>
                    </a:lnTo>
                    <a:lnTo>
                      <a:pt x="2532437" y="1184525"/>
                    </a:lnTo>
                    <a:lnTo>
                      <a:pt x="2572457" y="1253330"/>
                    </a:lnTo>
                    <a:lnTo>
                      <a:pt x="2820083" y="1109301"/>
                    </a:lnTo>
                    <a:lnTo>
                      <a:pt x="2883834" y="1218907"/>
                    </a:lnTo>
                    <a:lnTo>
                      <a:pt x="2534013" y="1422377"/>
                    </a:lnTo>
                    <a:lnTo>
                      <a:pt x="2470261" y="1312771"/>
                    </a:lnTo>
                    <a:lnTo>
                      <a:pt x="2470262" y="1312771"/>
                    </a:lnTo>
                    <a:lnTo>
                      <a:pt x="2430242" y="1243966"/>
                    </a:lnTo>
                    <a:lnTo>
                      <a:pt x="2366491" y="1134360"/>
                    </a:lnTo>
                    <a:lnTo>
                      <a:pt x="2366491" y="1134360"/>
                    </a:lnTo>
                    <a:lnTo>
                      <a:pt x="2326471" y="1065555"/>
                    </a:lnTo>
                    <a:lnTo>
                      <a:pt x="2262720" y="955949"/>
                    </a:lnTo>
                    <a:close/>
                    <a:moveTo>
                      <a:pt x="3001911" y="576226"/>
                    </a:moveTo>
                    <a:cubicBezTo>
                      <a:pt x="3053022" y="579097"/>
                      <a:pt x="3097095" y="599433"/>
                      <a:pt x="3122273" y="636570"/>
                    </a:cubicBezTo>
                    <a:lnTo>
                      <a:pt x="2983937" y="723727"/>
                    </a:lnTo>
                    <a:cubicBezTo>
                      <a:pt x="2969505" y="702441"/>
                      <a:pt x="2933412" y="700414"/>
                      <a:pt x="2902842" y="719173"/>
                    </a:cubicBezTo>
                    <a:cubicBezTo>
                      <a:pt x="2872273" y="737933"/>
                      <a:pt x="2858522" y="770547"/>
                      <a:pt x="2871946" y="792452"/>
                    </a:cubicBezTo>
                    <a:cubicBezTo>
                      <a:pt x="2885371" y="814357"/>
                      <a:pt x="2921011" y="817459"/>
                      <a:pt x="2952022" y="799421"/>
                    </a:cubicBezTo>
                    <a:lnTo>
                      <a:pt x="2951984" y="799355"/>
                    </a:lnTo>
                    <a:cubicBezTo>
                      <a:pt x="3060191" y="736418"/>
                      <a:pt x="3184544" y="747240"/>
                      <a:pt x="3231385" y="823670"/>
                    </a:cubicBezTo>
                    <a:cubicBezTo>
                      <a:pt x="3278226" y="900101"/>
                      <a:pt x="3230247" y="1013898"/>
                      <a:pt x="3123583" y="1079354"/>
                    </a:cubicBezTo>
                    <a:cubicBezTo>
                      <a:pt x="3016920" y="1144810"/>
                      <a:pt x="2890986" y="1137738"/>
                      <a:pt x="2840630" y="1063464"/>
                    </a:cubicBezTo>
                    <a:lnTo>
                      <a:pt x="2978966" y="976307"/>
                    </a:lnTo>
                    <a:cubicBezTo>
                      <a:pt x="2993398" y="997594"/>
                      <a:pt x="3029490" y="999620"/>
                      <a:pt x="3060060" y="980861"/>
                    </a:cubicBezTo>
                    <a:cubicBezTo>
                      <a:pt x="3090630" y="962101"/>
                      <a:pt x="3104381" y="929487"/>
                      <a:pt x="3090956" y="907582"/>
                    </a:cubicBezTo>
                    <a:cubicBezTo>
                      <a:pt x="3077531" y="885677"/>
                      <a:pt x="3041892" y="882575"/>
                      <a:pt x="3010880" y="900613"/>
                    </a:cubicBezTo>
                    <a:lnTo>
                      <a:pt x="3010918" y="900679"/>
                    </a:lnTo>
                    <a:cubicBezTo>
                      <a:pt x="2902711" y="963617"/>
                      <a:pt x="2778358" y="952795"/>
                      <a:pt x="2731517" y="876364"/>
                    </a:cubicBezTo>
                    <a:cubicBezTo>
                      <a:pt x="2684676" y="799933"/>
                      <a:pt x="2732656" y="686136"/>
                      <a:pt x="2839319" y="620680"/>
                    </a:cubicBezTo>
                    <a:cubicBezTo>
                      <a:pt x="2892651" y="587952"/>
                      <a:pt x="2950800" y="573356"/>
                      <a:pt x="3001911" y="576226"/>
                    </a:cubicBezTo>
                    <a:close/>
                    <a:moveTo>
                      <a:pt x="3433408" y="325251"/>
                    </a:moveTo>
                    <a:cubicBezTo>
                      <a:pt x="3484519" y="328122"/>
                      <a:pt x="3528592" y="348458"/>
                      <a:pt x="3553770" y="385595"/>
                    </a:cubicBezTo>
                    <a:lnTo>
                      <a:pt x="3415434" y="472752"/>
                    </a:lnTo>
                    <a:cubicBezTo>
                      <a:pt x="3401002" y="451466"/>
                      <a:pt x="3364909" y="449439"/>
                      <a:pt x="3334339" y="468198"/>
                    </a:cubicBezTo>
                    <a:cubicBezTo>
                      <a:pt x="3303770" y="486958"/>
                      <a:pt x="3290019" y="519572"/>
                      <a:pt x="3303443" y="541477"/>
                    </a:cubicBezTo>
                    <a:cubicBezTo>
                      <a:pt x="3316868" y="563382"/>
                      <a:pt x="3352508" y="566484"/>
                      <a:pt x="3383519" y="548446"/>
                    </a:cubicBezTo>
                    <a:lnTo>
                      <a:pt x="3383481" y="548380"/>
                    </a:lnTo>
                    <a:cubicBezTo>
                      <a:pt x="3491688" y="485443"/>
                      <a:pt x="3616041" y="496264"/>
                      <a:pt x="3662882" y="572695"/>
                    </a:cubicBezTo>
                    <a:cubicBezTo>
                      <a:pt x="3709723" y="649126"/>
                      <a:pt x="3661744" y="762923"/>
                      <a:pt x="3555080" y="828379"/>
                    </a:cubicBezTo>
                    <a:cubicBezTo>
                      <a:pt x="3448417" y="893835"/>
                      <a:pt x="3322483" y="886763"/>
                      <a:pt x="3272127" y="812489"/>
                    </a:cubicBezTo>
                    <a:lnTo>
                      <a:pt x="3410463" y="725332"/>
                    </a:lnTo>
                    <a:cubicBezTo>
                      <a:pt x="3424895" y="746619"/>
                      <a:pt x="3460987" y="748645"/>
                      <a:pt x="3491557" y="729886"/>
                    </a:cubicBezTo>
                    <a:cubicBezTo>
                      <a:pt x="3522127" y="711126"/>
                      <a:pt x="3535878" y="678512"/>
                      <a:pt x="3522453" y="656607"/>
                    </a:cubicBezTo>
                    <a:cubicBezTo>
                      <a:pt x="3509028" y="634702"/>
                      <a:pt x="3473389" y="631600"/>
                      <a:pt x="3442377" y="649638"/>
                    </a:cubicBezTo>
                    <a:lnTo>
                      <a:pt x="3442415" y="649704"/>
                    </a:lnTo>
                    <a:cubicBezTo>
                      <a:pt x="3334208" y="712642"/>
                      <a:pt x="3209855" y="701820"/>
                      <a:pt x="3163014" y="625389"/>
                    </a:cubicBezTo>
                    <a:cubicBezTo>
                      <a:pt x="3116173" y="548958"/>
                      <a:pt x="3164153" y="435161"/>
                      <a:pt x="3270816" y="369705"/>
                    </a:cubicBezTo>
                    <a:cubicBezTo>
                      <a:pt x="3324148" y="336977"/>
                      <a:pt x="3382297" y="322381"/>
                      <a:pt x="3433408" y="325251"/>
                    </a:cubicBezTo>
                    <a:close/>
                    <a:moveTo>
                      <a:pt x="0" y="0"/>
                    </a:moveTo>
                    <a:lnTo>
                      <a:pt x="360000" y="0"/>
                    </a:lnTo>
                    <a:lnTo>
                      <a:pt x="360000" y="3624815"/>
                    </a:lnTo>
                    <a:lnTo>
                      <a:pt x="3888432" y="3624815"/>
                    </a:lnTo>
                    <a:lnTo>
                      <a:pt x="3888432" y="3984815"/>
                    </a:lnTo>
                    <a:lnTo>
                      <a:pt x="0" y="3984815"/>
                    </a:lnTo>
                    <a:lnTo>
                      <a:pt x="0" y="3888432"/>
                    </a:lnTo>
                    <a:lnTo>
                      <a:pt x="0" y="36248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041669F0-1A18-45CE-AAB5-8CDAD1A24B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744853">
                <a:off x="7406985" y="3082965"/>
                <a:ext cx="333022" cy="354102"/>
              </a:xfrm>
              <a:custGeom>
                <a:avLst/>
                <a:gdLst/>
                <a:ahLst/>
                <a:cxnLst/>
                <a:rect l="l" t="t" r="r" b="b"/>
                <a:pathLst>
                  <a:path w="3378473" h="3592322">
                    <a:moveTo>
                      <a:pt x="1018094" y="2946028"/>
                    </a:moveTo>
                    <a:cubicBezTo>
                      <a:pt x="963419" y="2976436"/>
                      <a:pt x="943746" y="3045409"/>
                      <a:pt x="974154" y="3100084"/>
                    </a:cubicBezTo>
                    <a:cubicBezTo>
                      <a:pt x="1004562" y="3154759"/>
                      <a:pt x="1073534" y="3174431"/>
                      <a:pt x="1128209" y="3144023"/>
                    </a:cubicBezTo>
                    <a:lnTo>
                      <a:pt x="1992690" y="2663238"/>
                    </a:lnTo>
                    <a:cubicBezTo>
                      <a:pt x="2047365" y="2632830"/>
                      <a:pt x="2067037" y="2563857"/>
                      <a:pt x="2036630" y="2509182"/>
                    </a:cubicBezTo>
                    <a:lnTo>
                      <a:pt x="2036630" y="2509182"/>
                    </a:lnTo>
                    <a:cubicBezTo>
                      <a:pt x="2006223" y="2454507"/>
                      <a:pt x="1937250" y="2434834"/>
                      <a:pt x="1882575" y="2465242"/>
                    </a:cubicBezTo>
                    <a:close/>
                    <a:moveTo>
                      <a:pt x="1509175" y="1968491"/>
                    </a:moveTo>
                    <a:cubicBezTo>
                      <a:pt x="1454500" y="1998899"/>
                      <a:pt x="1434828" y="2067872"/>
                      <a:pt x="1465236" y="2122547"/>
                    </a:cubicBezTo>
                    <a:cubicBezTo>
                      <a:pt x="1495644" y="2177222"/>
                      <a:pt x="1564616" y="2196894"/>
                      <a:pt x="1619291" y="2166486"/>
                    </a:cubicBezTo>
                    <a:lnTo>
                      <a:pt x="2483772" y="1685701"/>
                    </a:lnTo>
                    <a:cubicBezTo>
                      <a:pt x="2538447" y="1655293"/>
                      <a:pt x="2558119" y="1586320"/>
                      <a:pt x="2527711" y="1531645"/>
                    </a:cubicBezTo>
                    <a:lnTo>
                      <a:pt x="2527712" y="1531645"/>
                    </a:lnTo>
                    <a:cubicBezTo>
                      <a:pt x="2497304" y="1476970"/>
                      <a:pt x="2428332" y="1457297"/>
                      <a:pt x="2373656" y="1487705"/>
                    </a:cubicBezTo>
                    <a:close/>
                    <a:moveTo>
                      <a:pt x="630422" y="2325257"/>
                    </a:moveTo>
                    <a:cubicBezTo>
                      <a:pt x="593643" y="2345712"/>
                      <a:pt x="580410" y="2392109"/>
                      <a:pt x="600865" y="2428888"/>
                    </a:cubicBezTo>
                    <a:lnTo>
                      <a:pt x="749009" y="2695261"/>
                    </a:lnTo>
                    <a:cubicBezTo>
                      <a:pt x="769465" y="2732041"/>
                      <a:pt x="815862" y="2745274"/>
                      <a:pt x="852641" y="2724819"/>
                    </a:cubicBezTo>
                    <a:lnTo>
                      <a:pt x="1159964" y="2553899"/>
                    </a:lnTo>
                    <a:cubicBezTo>
                      <a:pt x="1196743" y="2533444"/>
                      <a:pt x="1209977" y="2487047"/>
                      <a:pt x="1189521" y="2450268"/>
                    </a:cubicBezTo>
                    <a:lnTo>
                      <a:pt x="1041377" y="2183895"/>
                    </a:lnTo>
                    <a:cubicBezTo>
                      <a:pt x="1020921" y="2147116"/>
                      <a:pt x="974524" y="2133882"/>
                      <a:pt x="937745" y="2154338"/>
                    </a:cubicBezTo>
                    <a:close/>
                    <a:moveTo>
                      <a:pt x="1306181" y="1603496"/>
                    </a:moveTo>
                    <a:cubicBezTo>
                      <a:pt x="1251506" y="1633904"/>
                      <a:pt x="1231834" y="1702877"/>
                      <a:pt x="1262242" y="1757552"/>
                    </a:cubicBezTo>
                    <a:cubicBezTo>
                      <a:pt x="1292649" y="1812226"/>
                      <a:pt x="1361622" y="1831898"/>
                      <a:pt x="1416297" y="1801490"/>
                    </a:cubicBezTo>
                    <a:lnTo>
                      <a:pt x="2280778" y="1320706"/>
                    </a:lnTo>
                    <a:cubicBezTo>
                      <a:pt x="2335453" y="1290298"/>
                      <a:pt x="2355125" y="1221325"/>
                      <a:pt x="2324717" y="1166650"/>
                    </a:cubicBezTo>
                    <a:lnTo>
                      <a:pt x="2324718" y="1166649"/>
                    </a:lnTo>
                    <a:cubicBezTo>
                      <a:pt x="2294310" y="1111974"/>
                      <a:pt x="2225337" y="1092302"/>
                      <a:pt x="2170662" y="1122710"/>
                    </a:cubicBezTo>
                    <a:close/>
                    <a:moveTo>
                      <a:pt x="2616548" y="868567"/>
                    </a:moveTo>
                    <a:lnTo>
                      <a:pt x="3378473" y="868567"/>
                    </a:lnTo>
                    <a:lnTo>
                      <a:pt x="3378473" y="1559146"/>
                    </a:lnTo>
                    <a:cubicBezTo>
                      <a:pt x="3378473" y="1702688"/>
                      <a:pt x="3299888" y="1827875"/>
                      <a:pt x="3182538" y="1892525"/>
                    </a:cubicBezTo>
                    <a:lnTo>
                      <a:pt x="3170499" y="1864603"/>
                    </a:lnTo>
                    <a:close/>
                    <a:moveTo>
                      <a:pt x="197868" y="1844807"/>
                    </a:moveTo>
                    <a:lnTo>
                      <a:pt x="2042125" y="819113"/>
                    </a:lnTo>
                    <a:cubicBezTo>
                      <a:pt x="2227878" y="715805"/>
                      <a:pt x="2462209" y="782640"/>
                      <a:pt x="2565518" y="968394"/>
                    </a:cubicBezTo>
                    <a:lnTo>
                      <a:pt x="3136275" y="1994648"/>
                    </a:lnTo>
                    <a:cubicBezTo>
                      <a:pt x="3239583" y="2180402"/>
                      <a:pt x="3172748" y="2414733"/>
                      <a:pt x="2986994" y="2518041"/>
                    </a:cubicBezTo>
                    <a:lnTo>
                      <a:pt x="1142737" y="3543736"/>
                    </a:lnTo>
                    <a:cubicBezTo>
                      <a:pt x="956983" y="3647044"/>
                      <a:pt x="722652" y="3580208"/>
                      <a:pt x="619344" y="3394455"/>
                    </a:cubicBezTo>
                    <a:lnTo>
                      <a:pt x="48586" y="2368200"/>
                    </a:lnTo>
                    <a:cubicBezTo>
                      <a:pt x="-54722" y="2182446"/>
                      <a:pt x="12114" y="1948115"/>
                      <a:pt x="197868" y="1844807"/>
                    </a:cubicBezTo>
                    <a:close/>
                    <a:moveTo>
                      <a:pt x="498473" y="868567"/>
                    </a:moveTo>
                    <a:lnTo>
                      <a:pt x="1753598" y="868567"/>
                    </a:lnTo>
                    <a:lnTo>
                      <a:pt x="499185" y="1566216"/>
                    </a:lnTo>
                    <a:cubicBezTo>
                      <a:pt x="498494" y="1563872"/>
                      <a:pt x="498473" y="1561512"/>
                      <a:pt x="498473" y="1559146"/>
                    </a:cubicBezTo>
                    <a:close/>
                    <a:moveTo>
                      <a:pt x="716476" y="37951"/>
                    </a:moveTo>
                    <a:cubicBezTo>
                      <a:pt x="766951" y="13629"/>
                      <a:pt x="823548" y="0"/>
                      <a:pt x="883327" y="0"/>
                    </a:cubicBezTo>
                    <a:lnTo>
                      <a:pt x="2993619" y="0"/>
                    </a:lnTo>
                    <a:cubicBezTo>
                      <a:pt x="3206168" y="0"/>
                      <a:pt x="3378473" y="172305"/>
                      <a:pt x="3378473" y="384854"/>
                    </a:cubicBezTo>
                    <a:lnTo>
                      <a:pt x="3378473" y="435947"/>
                    </a:lnTo>
                    <a:lnTo>
                      <a:pt x="498473" y="435947"/>
                    </a:lnTo>
                    <a:lnTo>
                      <a:pt x="498473" y="384854"/>
                    </a:lnTo>
                    <a:cubicBezTo>
                      <a:pt x="498473" y="252011"/>
                      <a:pt x="565780" y="134888"/>
                      <a:pt x="668151" y="65727"/>
                    </a:cubicBezTo>
                    <a:cubicBezTo>
                      <a:pt x="683507" y="55353"/>
                      <a:pt x="699651" y="46058"/>
                      <a:pt x="716476" y="37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0" name="자유형: 도형 96">
              <a:extLst>
                <a:ext uri="{FF2B5EF4-FFF2-40B4-BE49-F238E27FC236}">
                  <a16:creationId xmlns:a16="http://schemas.microsoft.com/office/drawing/2014/main" id="{1E35EFC6-0142-4377-813D-0B3C199B84D1}"/>
                </a:ext>
              </a:extLst>
            </p:cNvPr>
            <p:cNvSpPr/>
            <p:nvPr/>
          </p:nvSpPr>
          <p:spPr>
            <a:xfrm rot="8348922">
              <a:off x="8190529" y="4836264"/>
              <a:ext cx="281140" cy="2109330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Donut 4">
              <a:extLst>
                <a:ext uri="{FF2B5EF4-FFF2-40B4-BE49-F238E27FC236}">
                  <a16:creationId xmlns:a16="http://schemas.microsoft.com/office/drawing/2014/main" id="{43CEDECD-F51A-4C67-90F5-39D1A9F07309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2" name="Round Same Side Corner Rectangle 5">
              <a:extLst>
                <a:ext uri="{FF2B5EF4-FFF2-40B4-BE49-F238E27FC236}">
                  <a16:creationId xmlns:a16="http://schemas.microsoft.com/office/drawing/2014/main" id="{0110DECD-9BEB-4D0F-88F6-0FBEAA24F57D}"/>
                </a:ext>
              </a:extLst>
            </p:cNvPr>
            <p:cNvSpPr/>
            <p:nvPr/>
          </p:nvSpPr>
          <p:spPr>
            <a:xfrm rot="8399802">
              <a:off x="7327780" y="4855936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4A4893BA-D82E-4E70-83F5-5548533FBD72}"/>
              </a:ext>
            </a:extLst>
          </p:cNvPr>
          <p:cNvSpPr/>
          <p:nvPr/>
        </p:nvSpPr>
        <p:spPr>
          <a:xfrm>
            <a:off x="4043524" y="413582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8BE95E2-F7AC-4442-8DCD-4980AA6F1D86}"/>
              </a:ext>
            </a:extLst>
          </p:cNvPr>
          <p:cNvSpPr/>
          <p:nvPr/>
        </p:nvSpPr>
        <p:spPr>
          <a:xfrm>
            <a:off x="945558" y="413582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0B95C1-B2E9-4FFC-B0A1-1AB70701A87B}"/>
              </a:ext>
            </a:extLst>
          </p:cNvPr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60E038A-6227-4F99-A726-B661274E1D11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2B7D0C-753E-4869-B79D-1CDA6BE0368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FDF31C-4590-42C8-B4A2-766BFD4D78A4}"/>
              </a:ext>
            </a:extLst>
          </p:cNvPr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0AC215-694F-439E-80BD-3F48F47F43B0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FDB23DB-3F90-4078-B7CD-44AC353DED6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47EA6C31-81EF-46AA-AD7A-07FB1B56DB9B}"/>
              </a:ext>
            </a:extLst>
          </p:cNvPr>
          <p:cNvSpPr/>
          <p:nvPr/>
        </p:nvSpPr>
        <p:spPr>
          <a:xfrm>
            <a:off x="4043524" y="53091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3F5C0F0-C80D-417D-8B73-BDE8ED7464BD}"/>
              </a:ext>
            </a:extLst>
          </p:cNvPr>
          <p:cNvSpPr/>
          <p:nvPr/>
        </p:nvSpPr>
        <p:spPr>
          <a:xfrm>
            <a:off x="945558" y="53091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73E885-9EC2-4F52-873C-34C724978663}"/>
              </a:ext>
            </a:extLst>
          </p:cNvPr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DB960DE-1ABD-4E26-A40C-9DF6957F3D7A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AD6508-799C-4DF5-9C6B-DE8A7917E10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1017BAB-3E06-4F27-8CF2-E36F585B034B}"/>
              </a:ext>
            </a:extLst>
          </p:cNvPr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B13F1F-A7DA-483E-95E5-1594F9E1EAE2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30928DD-2094-4058-8832-D2EEDC7C46C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78" name="Round Same Side Corner Rectangle 11">
            <a:extLst>
              <a:ext uri="{FF2B5EF4-FFF2-40B4-BE49-F238E27FC236}">
                <a16:creationId xmlns:a16="http://schemas.microsoft.com/office/drawing/2014/main" id="{59076681-37EF-4ED3-BAF1-8909AEEB7645}"/>
              </a:ext>
            </a:extLst>
          </p:cNvPr>
          <p:cNvSpPr>
            <a:spLocks noChangeAspect="1"/>
          </p:cNvSpPr>
          <p:nvPr/>
        </p:nvSpPr>
        <p:spPr>
          <a:xfrm>
            <a:off x="1116933" y="547828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9" name="Rounded Rectangle 36">
            <a:extLst>
              <a:ext uri="{FF2B5EF4-FFF2-40B4-BE49-F238E27FC236}">
                <a16:creationId xmlns:a16="http://schemas.microsoft.com/office/drawing/2014/main" id="{CD25628A-6663-4829-9151-A1AA57809F9B}"/>
              </a:ext>
            </a:extLst>
          </p:cNvPr>
          <p:cNvSpPr/>
          <p:nvPr/>
        </p:nvSpPr>
        <p:spPr>
          <a:xfrm>
            <a:off x="1114732" y="430499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03AC92BE-751D-4FA3-94E9-FFDFC82F07F6}"/>
              </a:ext>
            </a:extLst>
          </p:cNvPr>
          <p:cNvSpPr>
            <a:spLocks noChangeAspect="1"/>
          </p:cNvSpPr>
          <p:nvPr/>
        </p:nvSpPr>
        <p:spPr>
          <a:xfrm>
            <a:off x="4233979" y="430500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id="{CF8042D1-70E3-4975-BBA6-6F99DC490C14}"/>
              </a:ext>
            </a:extLst>
          </p:cNvPr>
          <p:cNvSpPr/>
          <p:nvPr/>
        </p:nvSpPr>
        <p:spPr>
          <a:xfrm rot="20700000">
            <a:off x="4200403" y="548559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37510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16670C7-CA64-45D6-832B-1CFA4D7A0A9A}"/>
              </a:ext>
            </a:extLst>
          </p:cNvPr>
          <p:cNvSpPr/>
          <p:nvPr/>
        </p:nvSpPr>
        <p:spPr>
          <a:xfrm>
            <a:off x="1665800" y="3574283"/>
            <a:ext cx="1178351" cy="818954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766190-117A-4678-B740-4201B2D5D80F}"/>
              </a:ext>
            </a:extLst>
          </p:cNvPr>
          <p:cNvGrpSpPr/>
          <p:nvPr/>
        </p:nvGrpSpPr>
        <p:grpSpPr>
          <a:xfrm>
            <a:off x="6890245" y="3472174"/>
            <a:ext cx="1154784" cy="102317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7D4DB4-F992-4397-A68C-EB570C997BF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D65D84-E37E-46CD-A233-703C0ABB8AA1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988AF8-E429-4B6D-ACB7-E9161E2103FA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065977-C058-442D-BD88-89C805F82B41}"/>
              </a:ext>
            </a:extLst>
          </p:cNvPr>
          <p:cNvGrpSpPr/>
          <p:nvPr/>
        </p:nvGrpSpPr>
        <p:grpSpPr>
          <a:xfrm>
            <a:off x="4188241" y="3514531"/>
            <a:ext cx="1357914" cy="938459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19C5-7CB2-482C-A632-5E29F2A00B4E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845544D-C1CB-4484-B78E-D02F4AE3C611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3EFC5-2B04-4908-AA7E-85E755EF12C4}"/>
              </a:ext>
            </a:extLst>
          </p:cNvPr>
          <p:cNvGrpSpPr/>
          <p:nvPr/>
        </p:nvGrpSpPr>
        <p:grpSpPr>
          <a:xfrm>
            <a:off x="9389118" y="3520842"/>
            <a:ext cx="1253819" cy="925836"/>
            <a:chOff x="8722119" y="2714883"/>
            <a:chExt cx="1253819" cy="92583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BDDC9E-E595-415E-9E09-3F4289529EB0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3AC836-6BD3-4345-B85E-5EF349EDEDA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775F6-4177-46A4-A3E1-E9C62AD42443}"/>
              </a:ext>
            </a:extLst>
          </p:cNvPr>
          <p:cNvGrpSpPr/>
          <p:nvPr/>
        </p:nvGrpSpPr>
        <p:grpSpPr>
          <a:xfrm>
            <a:off x="1066073" y="4849306"/>
            <a:ext cx="2377803" cy="880254"/>
            <a:chOff x="6860364" y="1880348"/>
            <a:chExt cx="1944216" cy="880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21489-3C64-4F50-9845-6789BF17E4F1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F190BC-B4C8-4D45-A76E-17AF48F1DF8C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38BAA-F459-469F-9A29-8885802ACF2D}"/>
              </a:ext>
            </a:extLst>
          </p:cNvPr>
          <p:cNvGrpSpPr/>
          <p:nvPr/>
        </p:nvGrpSpPr>
        <p:grpSpPr>
          <a:xfrm>
            <a:off x="3604180" y="4849306"/>
            <a:ext cx="2377803" cy="880254"/>
            <a:chOff x="6860364" y="1880348"/>
            <a:chExt cx="1944216" cy="880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39C46F-F25B-4894-B73B-F3B596BED57A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8E1E3F-3C8F-4FB7-B904-38CEA5B6F1A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04A5BB-006E-4A41-AD12-58D3B03AF390}"/>
              </a:ext>
            </a:extLst>
          </p:cNvPr>
          <p:cNvGrpSpPr/>
          <p:nvPr/>
        </p:nvGrpSpPr>
        <p:grpSpPr>
          <a:xfrm>
            <a:off x="6142287" y="4849306"/>
            <a:ext cx="2377803" cy="880254"/>
            <a:chOff x="6860364" y="1880348"/>
            <a:chExt cx="1944216" cy="880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A38AE5-5904-430E-9A46-02CEB6D377E5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A2896E-9194-43D8-B923-941F39EDBF9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E11A0-3025-445C-B717-75715F7D7745}"/>
              </a:ext>
            </a:extLst>
          </p:cNvPr>
          <p:cNvGrpSpPr/>
          <p:nvPr/>
        </p:nvGrpSpPr>
        <p:grpSpPr>
          <a:xfrm>
            <a:off x="8680394" y="4849306"/>
            <a:ext cx="2377803" cy="880254"/>
            <a:chOff x="6860364" y="1880348"/>
            <a:chExt cx="1944216" cy="880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A2FB8A-28D4-426A-923C-9BE28E42946A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6306F9-F9AE-47D2-9DF7-3736CD4B54D2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59FBDF6-7AB2-43A8-8CF5-5B9CD38A31E6}"/>
              </a:ext>
            </a:extLst>
          </p:cNvPr>
          <p:cNvSpPr/>
          <p:nvPr/>
        </p:nvSpPr>
        <p:spPr>
          <a:xfrm>
            <a:off x="5295755" y="1648999"/>
            <a:ext cx="1546518" cy="119855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9B11A972-7A03-434B-AD4C-11B977C48CA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0070" y="2568486"/>
            <a:ext cx="641141" cy="86051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6492E76E-F994-4FF9-BD5D-ADA401A5D059}"/>
              </a:ext>
            </a:extLst>
          </p:cNvPr>
          <p:cNvCxnSpPr/>
          <p:nvPr/>
        </p:nvCxnSpPr>
        <p:spPr>
          <a:xfrm>
            <a:off x="6873923" y="2590352"/>
            <a:ext cx="738007" cy="81368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95B0B34B-A0C7-4BF1-A824-882146F913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6" y="2003417"/>
            <a:ext cx="2887713" cy="1484481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337BF81F-C953-4840-A194-D1D3D0BB87D3}"/>
              </a:ext>
            </a:extLst>
          </p:cNvPr>
          <p:cNvCxnSpPr/>
          <p:nvPr/>
        </p:nvCxnSpPr>
        <p:spPr>
          <a:xfrm>
            <a:off x="6978760" y="2034868"/>
            <a:ext cx="2973448" cy="1453025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57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765541" y="924448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6055B2A0-4DA8-46B9-A46F-9FB1462D9C25}"/>
              </a:ext>
            </a:extLst>
          </p:cNvPr>
          <p:cNvGrpSpPr/>
          <p:nvPr/>
        </p:nvGrpSpPr>
        <p:grpSpPr>
          <a:xfrm>
            <a:off x="2871387" y="4910488"/>
            <a:ext cx="2196001" cy="918532"/>
            <a:chOff x="6770146" y="5164195"/>
            <a:chExt cx="2196001" cy="9185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A40A8-423F-4409-8610-4890565341C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CD589-9246-429D-A1F8-5E6AABE1D863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C36AD-5DD8-4B09-9DE6-999CCD009305}"/>
              </a:ext>
            </a:extLst>
          </p:cNvPr>
          <p:cNvSpPr/>
          <p:nvPr/>
        </p:nvSpPr>
        <p:spPr>
          <a:xfrm>
            <a:off x="3686883" y="4271560"/>
            <a:ext cx="566192" cy="566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0FCAD0A3-4784-4E7D-A297-28B795F94247}"/>
              </a:ext>
            </a:extLst>
          </p:cNvPr>
          <p:cNvGrpSpPr/>
          <p:nvPr/>
        </p:nvGrpSpPr>
        <p:grpSpPr>
          <a:xfrm>
            <a:off x="546490" y="4910488"/>
            <a:ext cx="2196000" cy="918532"/>
            <a:chOff x="4445250" y="5164195"/>
            <a:chExt cx="2196000" cy="9185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50FBB-8472-41B8-A23E-8C91E6EE80DE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59F777-7D72-45CB-89EC-AB70F8C1DCD5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D6B3-54CD-41C1-B29B-270EBF4F0A7D}"/>
              </a:ext>
            </a:extLst>
          </p:cNvPr>
          <p:cNvSpPr/>
          <p:nvPr/>
        </p:nvSpPr>
        <p:spPr>
          <a:xfrm>
            <a:off x="1361987" y="4280453"/>
            <a:ext cx="566192" cy="566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C94DB5D6-449D-4217-B859-9EC12B721937}"/>
              </a:ext>
            </a:extLst>
          </p:cNvPr>
          <p:cNvSpPr/>
          <p:nvPr/>
        </p:nvSpPr>
        <p:spPr>
          <a:xfrm>
            <a:off x="1510175" y="4432827"/>
            <a:ext cx="268631" cy="27311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49AF25E-52B0-47C1-9178-197D2F255DC2}"/>
              </a:ext>
            </a:extLst>
          </p:cNvPr>
          <p:cNvSpPr/>
          <p:nvPr/>
        </p:nvSpPr>
        <p:spPr>
          <a:xfrm>
            <a:off x="3824180" y="4412077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84FD9-132E-4866-A3F0-7B334F6F3A89}"/>
              </a:ext>
            </a:extLst>
          </p:cNvPr>
          <p:cNvSpPr txBox="1"/>
          <p:nvPr/>
        </p:nvSpPr>
        <p:spPr>
          <a:xfrm>
            <a:off x="765541" y="2677923"/>
            <a:ext cx="430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2FFB9-CDF9-45A2-B63C-A72FA1DFB8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0618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CECBEC6-D915-4FD6-913B-BD3D7BE631CE}"/>
              </a:ext>
            </a:extLst>
          </p:cNvPr>
          <p:cNvGrpSpPr/>
          <p:nvPr/>
        </p:nvGrpSpPr>
        <p:grpSpPr>
          <a:xfrm>
            <a:off x="5202305" y="4392429"/>
            <a:ext cx="1800761" cy="1581856"/>
            <a:chOff x="907133" y="3119507"/>
            <a:chExt cx="2579663" cy="226607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AD811A6-01E3-4C9E-81D8-6E432693D481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E2AAF97-F898-4582-B453-04A1CDE5ED12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BDAC680-C219-4235-8B0D-258636C35BEC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C6AEE8D-7AC7-4BC2-B75C-2C7DCEBD656C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5F5BBF-6D38-4D6E-956F-2F6B263151FB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666F8CC-1D39-4B9D-B07C-10010071FDD9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578D9D-8FE1-4BB8-9CCE-FDAEB60DD614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43CB39F-2E36-4AE9-B7DB-2DDC5AF81470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80B53A9-A5B6-4818-9AE5-01A57CF5D7CA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1C5D9E-7B54-4FDC-8316-CF6D1CF783E8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A63392D-F993-470E-8A54-C8BCE8DF51CC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A03BB8F-2E86-497E-9D4F-9426EFB2E862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0AC47E5-2012-4620-AC0A-AB2E096597CD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F7A724D-3DDD-4253-B715-006E26C885F9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E3C0F63-5E77-4BD3-A354-50BA44CE2331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E285479-599D-462F-99EC-C95E98AF66D0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A2DAE15-9B67-4DA7-8CC3-426630DAE92E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3DF6A3B6-F61E-42F5-8A2A-C9D5323C72A7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69245763-DA55-48AF-9948-55A0BAC7AF0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0606CE5E-F801-4A6A-A473-48A7915D47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02633E6E-6DA3-4AFE-8ACF-37488DC7DD0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B1CA2D1A-7389-4BDD-B318-04E16B24AB2E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A9BB31DE-21A9-46A6-AB29-DA1C6D3DDA5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9165C4EA-0A43-4DBD-AE44-6F9AA320E66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306A392D-D819-453A-826F-816A941759F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9A26D87-D1CA-4432-B4B1-6D7F500CB7E6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A4FBA-5595-4156-8E76-EC59B27F6E6B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7E15A-64AE-4EFD-A811-D5505F8D616B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75E8E-DC2B-497D-816B-D6D3BAEEB5DE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0AC19-D8A2-4651-90FC-F964433460EC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2CCC5-C234-4040-ACB2-92F75C0C20E6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B7A787-59C2-4A56-8D17-500B728BB806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F7345-BAC1-4576-BA2B-8BD167017556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5D530-F989-4A2D-BC18-356A3B253A14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B7EB1-255D-4BD1-8479-BCECF48C99B5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723B37-8260-4A23-9D7C-F812451ABED6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03695E-0D8B-478A-851F-A5B683D02E0C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23" name="Donut 15">
            <a:extLst>
              <a:ext uri="{FF2B5EF4-FFF2-40B4-BE49-F238E27FC236}">
                <a16:creationId xmlns:a16="http://schemas.microsoft.com/office/drawing/2014/main" id="{FDD7E973-4FB0-4F16-AF86-DD2643554AD6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F1C40542-8C0E-4A78-B404-FF1DF4E1BA0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F7A7EDE0-A260-4E20-B5A7-4C43F3800BA3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Oval 1">
            <a:extLst>
              <a:ext uri="{FF2B5EF4-FFF2-40B4-BE49-F238E27FC236}">
                <a16:creationId xmlns:a16="http://schemas.microsoft.com/office/drawing/2014/main" id="{FD06D9C4-B620-458E-AFF7-BE920C17AF43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자유형: 도형 94">
            <a:extLst>
              <a:ext uri="{FF2B5EF4-FFF2-40B4-BE49-F238E27FC236}">
                <a16:creationId xmlns:a16="http://schemas.microsoft.com/office/drawing/2014/main" id="{63444D9D-158C-44B0-9E85-3D1241067C9C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200471A0-33C6-494D-80AA-1AC5356D435F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9" name="Graphic 50">
            <a:extLst>
              <a:ext uri="{FF2B5EF4-FFF2-40B4-BE49-F238E27FC236}">
                <a16:creationId xmlns:a16="http://schemas.microsoft.com/office/drawing/2014/main" id="{65F47780-DEB4-4409-A598-D1C35C11A4CC}"/>
              </a:ext>
            </a:extLst>
          </p:cNvPr>
          <p:cNvGrpSpPr/>
          <p:nvPr/>
        </p:nvGrpSpPr>
        <p:grpSpPr>
          <a:xfrm>
            <a:off x="4678536" y="4773431"/>
            <a:ext cx="2827438" cy="1745060"/>
            <a:chOff x="540152" y="0"/>
            <a:chExt cx="11111696" cy="68580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8940D0-4497-4F27-8022-944D73457628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D806F1-F583-491B-8403-01290592E84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2245ED-EACE-4CB4-B0F2-E6ACBDA45C32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840F83-2D2E-40DB-A839-241CB3FFB299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79B6E65-CE2A-4DAA-98E8-5C239747E2AC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770686-8F29-47C6-88AA-052B75C5E453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72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355FE8-A799-4BAE-BA2A-D8861C76D06C}"/>
              </a:ext>
            </a:extLst>
          </p:cNvPr>
          <p:cNvGrpSpPr/>
          <p:nvPr/>
        </p:nvGrpSpPr>
        <p:grpSpPr>
          <a:xfrm rot="1780816">
            <a:off x="8484821" y="1530473"/>
            <a:ext cx="2095484" cy="4654200"/>
            <a:chOff x="4888977" y="1469019"/>
            <a:chExt cx="2095484" cy="46542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171455F-4C6F-4ED6-97E9-37EB90462ED6}"/>
                </a:ext>
              </a:extLst>
            </p:cNvPr>
            <p:cNvGrpSpPr/>
            <p:nvPr/>
          </p:nvGrpSpPr>
          <p:grpSpPr>
            <a:xfrm>
              <a:off x="4888977" y="1469019"/>
              <a:ext cx="2095484" cy="4654200"/>
              <a:chOff x="4801427" y="476797"/>
              <a:chExt cx="2603209" cy="578188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0EA533A-6356-4B0C-B4F4-A575333F5445}"/>
                  </a:ext>
                </a:extLst>
              </p:cNvPr>
              <p:cNvSpPr/>
              <p:nvPr/>
            </p:nvSpPr>
            <p:spPr>
              <a:xfrm>
                <a:off x="4891690" y="525437"/>
                <a:ext cx="2512946" cy="5733249"/>
              </a:xfrm>
              <a:custGeom>
                <a:avLst/>
                <a:gdLst>
                  <a:gd name="connsiteX0" fmla="*/ 1256473 w 2512946"/>
                  <a:gd name="connsiteY0" fmla="*/ 0 h 5733249"/>
                  <a:gd name="connsiteX1" fmla="*/ 2512946 w 2512946"/>
                  <a:gd name="connsiteY1" fmla="*/ 1256473 h 5733249"/>
                  <a:gd name="connsiteX2" fmla="*/ 1958979 w 2512946"/>
                  <a:gd name="connsiteY2" fmla="*/ 2298360 h 5733249"/>
                  <a:gd name="connsiteX3" fmla="*/ 1786254 w 2512946"/>
                  <a:gd name="connsiteY3" fmla="*/ 2392112 h 5733249"/>
                  <a:gd name="connsiteX4" fmla="*/ 1786253 w 2512946"/>
                  <a:gd name="connsiteY4" fmla="*/ 5390548 h 5733249"/>
                  <a:gd name="connsiteX5" fmla="*/ 1788081 w 2512946"/>
                  <a:gd name="connsiteY5" fmla="*/ 5412936 h 5733249"/>
                  <a:gd name="connsiteX6" fmla="*/ 1778486 w 2512946"/>
                  <a:gd name="connsiteY6" fmla="*/ 5426643 h 5733249"/>
                  <a:gd name="connsiteX7" fmla="*/ 1650097 w 2512946"/>
                  <a:gd name="connsiteY7" fmla="*/ 5553204 h 5733249"/>
                  <a:gd name="connsiteX8" fmla="*/ 1573338 w 2512946"/>
                  <a:gd name="connsiteY8" fmla="*/ 5624481 h 5733249"/>
                  <a:gd name="connsiteX9" fmla="*/ 1571516 w 2512946"/>
                  <a:gd name="connsiteY9" fmla="*/ 5619112 h 5733249"/>
                  <a:gd name="connsiteX10" fmla="*/ 1571511 w 2512946"/>
                  <a:gd name="connsiteY10" fmla="*/ 5619455 h 5733249"/>
                  <a:gd name="connsiteX11" fmla="*/ 1569684 w 2512946"/>
                  <a:gd name="connsiteY11" fmla="*/ 5628137 h 5733249"/>
                  <a:gd name="connsiteX12" fmla="*/ 1479674 w 2512946"/>
                  <a:gd name="connsiteY12" fmla="*/ 5717689 h 5733249"/>
                  <a:gd name="connsiteX13" fmla="*/ 1440838 w 2512946"/>
                  <a:gd name="connsiteY13" fmla="*/ 5733223 h 5733249"/>
                  <a:gd name="connsiteX14" fmla="*/ 1368648 w 2512946"/>
                  <a:gd name="connsiteY14" fmla="*/ 5731396 h 5733249"/>
                  <a:gd name="connsiteX15" fmla="*/ 1368633 w 2512946"/>
                  <a:gd name="connsiteY15" fmla="*/ 5722667 h 5733249"/>
                  <a:gd name="connsiteX16" fmla="*/ 1364428 w 2512946"/>
                  <a:gd name="connsiteY16" fmla="*/ 5727405 h 5733249"/>
                  <a:gd name="connsiteX17" fmla="*/ 1354027 w 2512946"/>
                  <a:gd name="connsiteY17" fmla="*/ 5728197 h 5733249"/>
                  <a:gd name="connsiteX18" fmla="*/ 1326156 w 2512946"/>
                  <a:gd name="connsiteY18" fmla="*/ 5705810 h 5733249"/>
                  <a:gd name="connsiteX19" fmla="*/ 968403 w 2512946"/>
                  <a:gd name="connsiteY19" fmla="*/ 5282721 h 5733249"/>
                  <a:gd name="connsiteX20" fmla="*/ 970688 w 2512946"/>
                  <a:gd name="connsiteY20" fmla="*/ 5216928 h 5733249"/>
                  <a:gd name="connsiteX21" fmla="*/ 1067093 w 2512946"/>
                  <a:gd name="connsiteY21" fmla="*/ 5102703 h 5733249"/>
                  <a:gd name="connsiteX22" fmla="*/ 1069377 w 2512946"/>
                  <a:gd name="connsiteY22" fmla="*/ 5028228 h 5733249"/>
                  <a:gd name="connsiteX23" fmla="*/ 1130146 w 2512946"/>
                  <a:gd name="connsiteY23" fmla="*/ 4908064 h 5733249"/>
                  <a:gd name="connsiteX24" fmla="*/ 1334380 w 2512946"/>
                  <a:gd name="connsiteY24" fmla="*/ 4751804 h 5733249"/>
                  <a:gd name="connsiteX25" fmla="*/ 1368647 w 2512946"/>
                  <a:gd name="connsiteY25" fmla="*/ 4709312 h 5733249"/>
                  <a:gd name="connsiteX26" fmla="*/ 1374569 w 2512946"/>
                  <a:gd name="connsiteY26" fmla="*/ 4714428 h 5733249"/>
                  <a:gd name="connsiteX27" fmla="*/ 1374587 w 2512946"/>
                  <a:gd name="connsiteY27" fmla="*/ 4709770 h 5733249"/>
                  <a:gd name="connsiteX28" fmla="*/ 1376872 w 2512946"/>
                  <a:gd name="connsiteY28" fmla="*/ 4698804 h 5733249"/>
                  <a:gd name="connsiteX29" fmla="*/ 1414338 w 2512946"/>
                  <a:gd name="connsiteY29" fmla="*/ 4581838 h 5733249"/>
                  <a:gd name="connsiteX30" fmla="*/ 1417993 w 2512946"/>
                  <a:gd name="connsiteY30" fmla="*/ 4579553 h 5733249"/>
                  <a:gd name="connsiteX31" fmla="*/ 1413424 w 2512946"/>
                  <a:gd name="connsiteY31" fmla="*/ 4526096 h 5733249"/>
                  <a:gd name="connsiteX32" fmla="*/ 1380984 w 2512946"/>
                  <a:gd name="connsiteY32" fmla="*/ 4494113 h 5733249"/>
                  <a:gd name="connsiteX33" fmla="*/ 1381441 w 2512946"/>
                  <a:gd name="connsiteY33" fmla="*/ 4490915 h 5733249"/>
                  <a:gd name="connsiteX34" fmla="*/ 1382500 w 2512946"/>
                  <a:gd name="connsiteY34" fmla="*/ 4481575 h 5733249"/>
                  <a:gd name="connsiteX35" fmla="*/ 1377329 w 2512946"/>
                  <a:gd name="connsiteY35" fmla="*/ 4490001 h 5733249"/>
                  <a:gd name="connsiteX36" fmla="*/ 1213302 w 2512946"/>
                  <a:gd name="connsiteY36" fmla="*/ 4351561 h 5733249"/>
                  <a:gd name="connsiteX37" fmla="*/ 1208621 w 2512946"/>
                  <a:gd name="connsiteY37" fmla="*/ 4340862 h 5733249"/>
                  <a:gd name="connsiteX38" fmla="*/ 1203250 w 2512946"/>
                  <a:gd name="connsiteY38" fmla="*/ 4344250 h 5733249"/>
                  <a:gd name="connsiteX39" fmla="*/ 1195026 w 2512946"/>
                  <a:gd name="connsiteY39" fmla="*/ 4338767 h 5733249"/>
                  <a:gd name="connsiteX40" fmla="*/ 1166241 w 2512946"/>
                  <a:gd name="connsiteY40" fmla="*/ 4311810 h 5733249"/>
                  <a:gd name="connsiteX41" fmla="*/ 1199138 w 2512946"/>
                  <a:gd name="connsiteY41" fmla="*/ 4247844 h 5733249"/>
                  <a:gd name="connsiteX42" fmla="*/ 1211931 w 2512946"/>
                  <a:gd name="connsiteY42" fmla="*/ 4214491 h 5733249"/>
                  <a:gd name="connsiteX43" fmla="*/ 1199594 w 2512946"/>
                  <a:gd name="connsiteY43" fmla="*/ 4114430 h 5733249"/>
                  <a:gd name="connsiteX44" fmla="*/ 1098620 w 2512946"/>
                  <a:gd name="connsiteY44" fmla="*/ 3982386 h 5733249"/>
                  <a:gd name="connsiteX45" fmla="*/ 1098620 w 2512946"/>
                  <a:gd name="connsiteY45" fmla="*/ 3922989 h 5733249"/>
                  <a:gd name="connsiteX46" fmla="*/ 1170810 w 2512946"/>
                  <a:gd name="connsiteY46" fmla="*/ 3779523 h 5733249"/>
                  <a:gd name="connsiteX47" fmla="*/ 1132430 w 2512946"/>
                  <a:gd name="connsiteY47" fmla="*/ 3656617 h 5733249"/>
                  <a:gd name="connsiteX48" fmla="*/ 1108214 w 2512946"/>
                  <a:gd name="connsiteY48" fmla="*/ 3620979 h 5733249"/>
                  <a:gd name="connsiteX49" fmla="*/ 1112327 w 2512946"/>
                  <a:gd name="connsiteY49" fmla="*/ 3616867 h 5733249"/>
                  <a:gd name="connsiteX50" fmla="*/ 1112783 w 2512946"/>
                  <a:gd name="connsiteY50" fmla="*/ 3615953 h 5733249"/>
                  <a:gd name="connsiteX51" fmla="*/ 1108214 w 2512946"/>
                  <a:gd name="connsiteY51" fmla="*/ 3613669 h 5733249"/>
                  <a:gd name="connsiteX52" fmla="*/ 1044706 w 2512946"/>
                  <a:gd name="connsiteY52" fmla="*/ 3561125 h 5733249"/>
                  <a:gd name="connsiteX53" fmla="*/ 1035111 w 2512946"/>
                  <a:gd name="connsiteY53" fmla="*/ 3515435 h 5733249"/>
                  <a:gd name="connsiteX54" fmla="*/ 1107588 w 2512946"/>
                  <a:gd name="connsiteY54" fmla="*/ 3387617 h 5733249"/>
                  <a:gd name="connsiteX55" fmla="*/ 1107616 w 2512946"/>
                  <a:gd name="connsiteY55" fmla="*/ 3389398 h 5733249"/>
                  <a:gd name="connsiteX56" fmla="*/ 1108948 w 2512946"/>
                  <a:gd name="connsiteY56" fmla="*/ 3255494 h 5733249"/>
                  <a:gd name="connsiteX57" fmla="*/ 985765 w 2512946"/>
                  <a:gd name="connsiteY57" fmla="*/ 3114278 h 5733249"/>
                  <a:gd name="connsiteX58" fmla="*/ 981653 w 2512946"/>
                  <a:gd name="connsiteY58" fmla="*/ 3074985 h 5733249"/>
                  <a:gd name="connsiteX59" fmla="*/ 1031455 w 2512946"/>
                  <a:gd name="connsiteY59" fmla="*/ 3001424 h 5733249"/>
                  <a:gd name="connsiteX60" fmla="*/ 965661 w 2512946"/>
                  <a:gd name="connsiteY60" fmla="*/ 2813182 h 5733249"/>
                  <a:gd name="connsiteX61" fmla="*/ 954633 w 2512946"/>
                  <a:gd name="connsiteY61" fmla="*/ 2811082 h 5733249"/>
                  <a:gd name="connsiteX62" fmla="*/ 954633 w 2512946"/>
                  <a:gd name="connsiteY62" fmla="*/ 2665235 h 5733249"/>
                  <a:gd name="connsiteX63" fmla="*/ 697790 w 2512946"/>
                  <a:gd name="connsiteY63" fmla="*/ 2665235 h 5733249"/>
                  <a:gd name="connsiteX64" fmla="*/ 704315 w 2512946"/>
                  <a:gd name="connsiteY64" fmla="*/ 2483299 h 5733249"/>
                  <a:gd name="connsiteX65" fmla="*/ 707012 w 2512946"/>
                  <a:gd name="connsiteY65" fmla="*/ 2381430 h 5733249"/>
                  <a:gd name="connsiteX66" fmla="*/ 553967 w 2512946"/>
                  <a:gd name="connsiteY66" fmla="*/ 2298360 h 5733249"/>
                  <a:gd name="connsiteX67" fmla="*/ 0 w 2512946"/>
                  <a:gd name="connsiteY67" fmla="*/ 1256473 h 5733249"/>
                  <a:gd name="connsiteX68" fmla="*/ 1256473 w 2512946"/>
                  <a:gd name="connsiteY68" fmla="*/ 0 h 573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512946" h="5733249">
                    <a:moveTo>
                      <a:pt x="1256473" y="0"/>
                    </a:moveTo>
                    <a:cubicBezTo>
                      <a:pt x="1950404" y="0"/>
                      <a:pt x="2512946" y="562542"/>
                      <a:pt x="2512946" y="1256473"/>
                    </a:cubicBezTo>
                    <a:cubicBezTo>
                      <a:pt x="2512946" y="1690180"/>
                      <a:pt x="2293203" y="2072563"/>
                      <a:pt x="1958979" y="2298360"/>
                    </a:cubicBezTo>
                    <a:lnTo>
                      <a:pt x="1786254" y="2392112"/>
                    </a:lnTo>
                    <a:lnTo>
                      <a:pt x="1786253" y="5390548"/>
                    </a:lnTo>
                    <a:cubicBezTo>
                      <a:pt x="1786253" y="5397859"/>
                      <a:pt x="1784426" y="5405626"/>
                      <a:pt x="1788081" y="5412936"/>
                    </a:cubicBezTo>
                    <a:lnTo>
                      <a:pt x="1778486" y="5426643"/>
                    </a:lnTo>
                    <a:cubicBezTo>
                      <a:pt x="1734623" y="5467764"/>
                      <a:pt x="1691675" y="5509799"/>
                      <a:pt x="1650097" y="5553204"/>
                    </a:cubicBezTo>
                    <a:cubicBezTo>
                      <a:pt x="1625882" y="5578791"/>
                      <a:pt x="1600752" y="5602550"/>
                      <a:pt x="1573338" y="5624481"/>
                    </a:cubicBezTo>
                    <a:lnTo>
                      <a:pt x="1571516" y="5619112"/>
                    </a:lnTo>
                    <a:cubicBezTo>
                      <a:pt x="1571514" y="5619226"/>
                      <a:pt x="1571513" y="5619341"/>
                      <a:pt x="1571511" y="5619455"/>
                    </a:cubicBezTo>
                    <a:cubicBezTo>
                      <a:pt x="1571054" y="5622197"/>
                      <a:pt x="1571054" y="5625395"/>
                      <a:pt x="1569684" y="5628137"/>
                    </a:cubicBezTo>
                    <a:lnTo>
                      <a:pt x="1479674" y="5717689"/>
                    </a:lnTo>
                    <a:cubicBezTo>
                      <a:pt x="1469166" y="5728197"/>
                      <a:pt x="1455916" y="5733681"/>
                      <a:pt x="1440838" y="5733223"/>
                    </a:cubicBezTo>
                    <a:lnTo>
                      <a:pt x="1368648" y="5731396"/>
                    </a:lnTo>
                    <a:cubicBezTo>
                      <a:pt x="1368643" y="5728486"/>
                      <a:pt x="1368638" y="5725577"/>
                      <a:pt x="1368633" y="5722667"/>
                    </a:cubicBezTo>
                    <a:lnTo>
                      <a:pt x="1364428" y="5727405"/>
                    </a:lnTo>
                    <a:cubicBezTo>
                      <a:pt x="1362051" y="5728511"/>
                      <a:pt x="1358710" y="5728883"/>
                      <a:pt x="1354027" y="5728197"/>
                    </a:cubicBezTo>
                    <a:cubicBezTo>
                      <a:pt x="1341691" y="5724542"/>
                      <a:pt x="1333923" y="5714948"/>
                      <a:pt x="1326156" y="5705810"/>
                    </a:cubicBezTo>
                    <a:lnTo>
                      <a:pt x="968403" y="5282721"/>
                    </a:lnTo>
                    <a:cubicBezTo>
                      <a:pt x="946929" y="5257591"/>
                      <a:pt x="947843" y="5242057"/>
                      <a:pt x="970688" y="5216928"/>
                    </a:cubicBezTo>
                    <a:cubicBezTo>
                      <a:pt x="1004041" y="5179918"/>
                      <a:pt x="1041963" y="5147022"/>
                      <a:pt x="1067093" y="5102703"/>
                    </a:cubicBezTo>
                    <a:cubicBezTo>
                      <a:pt x="1075317" y="5078030"/>
                      <a:pt x="1071205" y="5052900"/>
                      <a:pt x="1069377" y="5028228"/>
                    </a:cubicBezTo>
                    <a:cubicBezTo>
                      <a:pt x="1062067" y="4933650"/>
                      <a:pt x="1059326" y="4951012"/>
                      <a:pt x="1130146" y="4908064"/>
                    </a:cubicBezTo>
                    <a:cubicBezTo>
                      <a:pt x="1203707" y="4863288"/>
                      <a:pt x="1274983" y="4815313"/>
                      <a:pt x="1334380" y="4751804"/>
                    </a:cubicBezTo>
                    <a:cubicBezTo>
                      <a:pt x="1346716" y="4738554"/>
                      <a:pt x="1357225" y="4723476"/>
                      <a:pt x="1368647" y="4709312"/>
                    </a:cubicBezTo>
                    <a:lnTo>
                      <a:pt x="1374569" y="4714428"/>
                    </a:lnTo>
                    <a:cubicBezTo>
                      <a:pt x="1374575" y="4712875"/>
                      <a:pt x="1374581" y="4711323"/>
                      <a:pt x="1374587" y="4709770"/>
                    </a:cubicBezTo>
                    <a:cubicBezTo>
                      <a:pt x="1374587" y="4705657"/>
                      <a:pt x="1375044" y="4702459"/>
                      <a:pt x="1376872" y="4698804"/>
                    </a:cubicBezTo>
                    <a:cubicBezTo>
                      <a:pt x="1394691" y="4661795"/>
                      <a:pt x="1409311" y="4623415"/>
                      <a:pt x="1414338" y="4581838"/>
                    </a:cubicBezTo>
                    <a:cubicBezTo>
                      <a:pt x="1415708" y="4581381"/>
                      <a:pt x="1416622" y="4580467"/>
                      <a:pt x="1417993" y="4579553"/>
                    </a:cubicBezTo>
                    <a:cubicBezTo>
                      <a:pt x="1421191" y="4561277"/>
                      <a:pt x="1430786" y="4542545"/>
                      <a:pt x="1413424" y="4526096"/>
                    </a:cubicBezTo>
                    <a:cubicBezTo>
                      <a:pt x="1402458" y="4515131"/>
                      <a:pt x="1391950" y="4504622"/>
                      <a:pt x="1380984" y="4494113"/>
                    </a:cubicBezTo>
                    <a:cubicBezTo>
                      <a:pt x="1380984" y="4493199"/>
                      <a:pt x="1381441" y="4491828"/>
                      <a:pt x="1381441" y="4490915"/>
                    </a:cubicBezTo>
                    <a:lnTo>
                      <a:pt x="1382500" y="4481575"/>
                    </a:lnTo>
                    <a:lnTo>
                      <a:pt x="1377329" y="4490001"/>
                    </a:lnTo>
                    <a:lnTo>
                      <a:pt x="1213302" y="4351561"/>
                    </a:lnTo>
                    <a:lnTo>
                      <a:pt x="1208621" y="4340862"/>
                    </a:lnTo>
                    <a:lnTo>
                      <a:pt x="1203250" y="4344250"/>
                    </a:lnTo>
                    <a:lnTo>
                      <a:pt x="1195026" y="4338767"/>
                    </a:lnTo>
                    <a:cubicBezTo>
                      <a:pt x="1185431" y="4329629"/>
                      <a:pt x="1175836" y="4320491"/>
                      <a:pt x="1166241" y="4311810"/>
                    </a:cubicBezTo>
                    <a:cubicBezTo>
                      <a:pt x="1175836" y="4289422"/>
                      <a:pt x="1184060" y="4267034"/>
                      <a:pt x="1199138" y="4247844"/>
                    </a:cubicBezTo>
                    <a:cubicBezTo>
                      <a:pt x="1206753" y="4231624"/>
                      <a:pt x="1210646" y="4237088"/>
                      <a:pt x="1211931" y="4214491"/>
                    </a:cubicBezTo>
                    <a:cubicBezTo>
                      <a:pt x="1212007" y="4192255"/>
                      <a:pt x="1218479" y="4153114"/>
                      <a:pt x="1199594" y="4114430"/>
                    </a:cubicBezTo>
                    <a:cubicBezTo>
                      <a:pt x="1169896" y="4067369"/>
                      <a:pt x="1131973" y="4026705"/>
                      <a:pt x="1098620" y="3982386"/>
                    </a:cubicBezTo>
                    <a:cubicBezTo>
                      <a:pt x="1093137" y="3962739"/>
                      <a:pt x="1093137" y="3942636"/>
                      <a:pt x="1098620" y="3922989"/>
                    </a:cubicBezTo>
                    <a:cubicBezTo>
                      <a:pt x="1131059" y="3879127"/>
                      <a:pt x="1154361" y="3831152"/>
                      <a:pt x="1170810" y="3779523"/>
                    </a:cubicBezTo>
                    <a:cubicBezTo>
                      <a:pt x="1179491" y="3732005"/>
                      <a:pt x="1155732" y="3694539"/>
                      <a:pt x="1132430" y="3656617"/>
                    </a:cubicBezTo>
                    <a:cubicBezTo>
                      <a:pt x="1125120" y="3644280"/>
                      <a:pt x="1116439" y="3632858"/>
                      <a:pt x="1108214" y="3620979"/>
                    </a:cubicBezTo>
                    <a:cubicBezTo>
                      <a:pt x="1106844" y="3617324"/>
                      <a:pt x="1108214" y="3615496"/>
                      <a:pt x="1112327" y="3616867"/>
                    </a:cubicBezTo>
                    <a:cubicBezTo>
                      <a:pt x="1112783" y="3616410"/>
                      <a:pt x="1112783" y="3616410"/>
                      <a:pt x="1112783" y="3615953"/>
                    </a:cubicBezTo>
                    <a:cubicBezTo>
                      <a:pt x="1111413" y="3615039"/>
                      <a:pt x="1110042" y="3614582"/>
                      <a:pt x="1108214" y="3613669"/>
                    </a:cubicBezTo>
                    <a:lnTo>
                      <a:pt x="1044706" y="3561125"/>
                    </a:lnTo>
                    <a:cubicBezTo>
                      <a:pt x="1027800" y="3548332"/>
                      <a:pt x="1025973" y="3533711"/>
                      <a:pt x="1035111" y="3515435"/>
                    </a:cubicBezTo>
                    <a:cubicBezTo>
                      <a:pt x="1045591" y="3486517"/>
                      <a:pt x="1095504" y="3408623"/>
                      <a:pt x="1107588" y="3387617"/>
                    </a:cubicBezTo>
                    <a:cubicBezTo>
                      <a:pt x="1107597" y="3388211"/>
                      <a:pt x="1107607" y="3388804"/>
                      <a:pt x="1107616" y="3389398"/>
                    </a:cubicBezTo>
                    <a:cubicBezTo>
                      <a:pt x="1107843" y="3367378"/>
                      <a:pt x="1129257" y="3301347"/>
                      <a:pt x="1108948" y="3255494"/>
                    </a:cubicBezTo>
                    <a:lnTo>
                      <a:pt x="985765" y="3114278"/>
                    </a:lnTo>
                    <a:cubicBezTo>
                      <a:pt x="969316" y="3102856"/>
                      <a:pt x="971144" y="3089606"/>
                      <a:pt x="981653" y="3074985"/>
                    </a:cubicBezTo>
                    <a:cubicBezTo>
                      <a:pt x="999472" y="3051226"/>
                      <a:pt x="1016834" y="3027467"/>
                      <a:pt x="1031455" y="3001424"/>
                    </a:cubicBezTo>
                    <a:cubicBezTo>
                      <a:pt x="1076688" y="2921467"/>
                      <a:pt x="1051102" y="2848363"/>
                      <a:pt x="965661" y="2813182"/>
                    </a:cubicBezTo>
                    <a:lnTo>
                      <a:pt x="954633" y="2811082"/>
                    </a:lnTo>
                    <a:lnTo>
                      <a:pt x="954633" y="2665235"/>
                    </a:lnTo>
                    <a:lnTo>
                      <a:pt x="697790" y="2665235"/>
                    </a:lnTo>
                    <a:lnTo>
                      <a:pt x="704315" y="2483299"/>
                    </a:lnTo>
                    <a:lnTo>
                      <a:pt x="707012" y="2381430"/>
                    </a:lnTo>
                    <a:lnTo>
                      <a:pt x="553967" y="2298360"/>
                    </a:lnTo>
                    <a:cubicBezTo>
                      <a:pt x="219743" y="2072563"/>
                      <a:pt x="0" y="1690180"/>
                      <a:pt x="0" y="1256473"/>
                    </a:cubicBezTo>
                    <a:cubicBezTo>
                      <a:pt x="0" y="562542"/>
                      <a:pt x="562542" y="0"/>
                      <a:pt x="125647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B5D2EB7-2200-4D4A-9457-E7A7095723A1}"/>
                  </a:ext>
                </a:extLst>
              </p:cNvPr>
              <p:cNvSpPr/>
              <p:nvPr/>
            </p:nvSpPr>
            <p:spPr>
              <a:xfrm>
                <a:off x="4801427" y="476797"/>
                <a:ext cx="2512946" cy="5733249"/>
              </a:xfrm>
              <a:custGeom>
                <a:avLst/>
                <a:gdLst>
                  <a:gd name="connsiteX0" fmla="*/ 1256473 w 2512946"/>
                  <a:gd name="connsiteY0" fmla="*/ 0 h 5733249"/>
                  <a:gd name="connsiteX1" fmla="*/ 2512946 w 2512946"/>
                  <a:gd name="connsiteY1" fmla="*/ 1256473 h 5733249"/>
                  <a:gd name="connsiteX2" fmla="*/ 1958979 w 2512946"/>
                  <a:gd name="connsiteY2" fmla="*/ 2298360 h 5733249"/>
                  <a:gd name="connsiteX3" fmla="*/ 1786254 w 2512946"/>
                  <a:gd name="connsiteY3" fmla="*/ 2392112 h 5733249"/>
                  <a:gd name="connsiteX4" fmla="*/ 1786253 w 2512946"/>
                  <a:gd name="connsiteY4" fmla="*/ 5390548 h 5733249"/>
                  <a:gd name="connsiteX5" fmla="*/ 1788081 w 2512946"/>
                  <a:gd name="connsiteY5" fmla="*/ 5412936 h 5733249"/>
                  <a:gd name="connsiteX6" fmla="*/ 1778486 w 2512946"/>
                  <a:gd name="connsiteY6" fmla="*/ 5426643 h 5733249"/>
                  <a:gd name="connsiteX7" fmla="*/ 1650097 w 2512946"/>
                  <a:gd name="connsiteY7" fmla="*/ 5553204 h 5733249"/>
                  <a:gd name="connsiteX8" fmla="*/ 1573338 w 2512946"/>
                  <a:gd name="connsiteY8" fmla="*/ 5624481 h 5733249"/>
                  <a:gd name="connsiteX9" fmla="*/ 1571516 w 2512946"/>
                  <a:gd name="connsiteY9" fmla="*/ 5619112 h 5733249"/>
                  <a:gd name="connsiteX10" fmla="*/ 1571511 w 2512946"/>
                  <a:gd name="connsiteY10" fmla="*/ 5619455 h 5733249"/>
                  <a:gd name="connsiteX11" fmla="*/ 1569684 w 2512946"/>
                  <a:gd name="connsiteY11" fmla="*/ 5628137 h 5733249"/>
                  <a:gd name="connsiteX12" fmla="*/ 1479674 w 2512946"/>
                  <a:gd name="connsiteY12" fmla="*/ 5717689 h 5733249"/>
                  <a:gd name="connsiteX13" fmla="*/ 1440838 w 2512946"/>
                  <a:gd name="connsiteY13" fmla="*/ 5733223 h 5733249"/>
                  <a:gd name="connsiteX14" fmla="*/ 1368648 w 2512946"/>
                  <a:gd name="connsiteY14" fmla="*/ 5731396 h 5733249"/>
                  <a:gd name="connsiteX15" fmla="*/ 1368633 w 2512946"/>
                  <a:gd name="connsiteY15" fmla="*/ 5722667 h 5733249"/>
                  <a:gd name="connsiteX16" fmla="*/ 1364428 w 2512946"/>
                  <a:gd name="connsiteY16" fmla="*/ 5727405 h 5733249"/>
                  <a:gd name="connsiteX17" fmla="*/ 1354027 w 2512946"/>
                  <a:gd name="connsiteY17" fmla="*/ 5728197 h 5733249"/>
                  <a:gd name="connsiteX18" fmla="*/ 1326156 w 2512946"/>
                  <a:gd name="connsiteY18" fmla="*/ 5705810 h 5733249"/>
                  <a:gd name="connsiteX19" fmla="*/ 968403 w 2512946"/>
                  <a:gd name="connsiteY19" fmla="*/ 5282721 h 5733249"/>
                  <a:gd name="connsiteX20" fmla="*/ 970688 w 2512946"/>
                  <a:gd name="connsiteY20" fmla="*/ 5216928 h 5733249"/>
                  <a:gd name="connsiteX21" fmla="*/ 1067093 w 2512946"/>
                  <a:gd name="connsiteY21" fmla="*/ 5102703 h 5733249"/>
                  <a:gd name="connsiteX22" fmla="*/ 1069377 w 2512946"/>
                  <a:gd name="connsiteY22" fmla="*/ 5028228 h 5733249"/>
                  <a:gd name="connsiteX23" fmla="*/ 1130146 w 2512946"/>
                  <a:gd name="connsiteY23" fmla="*/ 4908064 h 5733249"/>
                  <a:gd name="connsiteX24" fmla="*/ 1334380 w 2512946"/>
                  <a:gd name="connsiteY24" fmla="*/ 4751804 h 5733249"/>
                  <a:gd name="connsiteX25" fmla="*/ 1368647 w 2512946"/>
                  <a:gd name="connsiteY25" fmla="*/ 4709312 h 5733249"/>
                  <a:gd name="connsiteX26" fmla="*/ 1374569 w 2512946"/>
                  <a:gd name="connsiteY26" fmla="*/ 4714428 h 5733249"/>
                  <a:gd name="connsiteX27" fmla="*/ 1374587 w 2512946"/>
                  <a:gd name="connsiteY27" fmla="*/ 4709770 h 5733249"/>
                  <a:gd name="connsiteX28" fmla="*/ 1376872 w 2512946"/>
                  <a:gd name="connsiteY28" fmla="*/ 4698804 h 5733249"/>
                  <a:gd name="connsiteX29" fmla="*/ 1414338 w 2512946"/>
                  <a:gd name="connsiteY29" fmla="*/ 4581838 h 5733249"/>
                  <a:gd name="connsiteX30" fmla="*/ 1417993 w 2512946"/>
                  <a:gd name="connsiteY30" fmla="*/ 4579553 h 5733249"/>
                  <a:gd name="connsiteX31" fmla="*/ 1413424 w 2512946"/>
                  <a:gd name="connsiteY31" fmla="*/ 4526096 h 5733249"/>
                  <a:gd name="connsiteX32" fmla="*/ 1380984 w 2512946"/>
                  <a:gd name="connsiteY32" fmla="*/ 4494113 h 5733249"/>
                  <a:gd name="connsiteX33" fmla="*/ 1381441 w 2512946"/>
                  <a:gd name="connsiteY33" fmla="*/ 4490915 h 5733249"/>
                  <a:gd name="connsiteX34" fmla="*/ 1382500 w 2512946"/>
                  <a:gd name="connsiteY34" fmla="*/ 4481575 h 5733249"/>
                  <a:gd name="connsiteX35" fmla="*/ 1377329 w 2512946"/>
                  <a:gd name="connsiteY35" fmla="*/ 4490001 h 5733249"/>
                  <a:gd name="connsiteX36" fmla="*/ 1213302 w 2512946"/>
                  <a:gd name="connsiteY36" fmla="*/ 4351561 h 5733249"/>
                  <a:gd name="connsiteX37" fmla="*/ 1208621 w 2512946"/>
                  <a:gd name="connsiteY37" fmla="*/ 4340862 h 5733249"/>
                  <a:gd name="connsiteX38" fmla="*/ 1203250 w 2512946"/>
                  <a:gd name="connsiteY38" fmla="*/ 4344250 h 5733249"/>
                  <a:gd name="connsiteX39" fmla="*/ 1195026 w 2512946"/>
                  <a:gd name="connsiteY39" fmla="*/ 4338767 h 5733249"/>
                  <a:gd name="connsiteX40" fmla="*/ 1166241 w 2512946"/>
                  <a:gd name="connsiteY40" fmla="*/ 4311810 h 5733249"/>
                  <a:gd name="connsiteX41" fmla="*/ 1199138 w 2512946"/>
                  <a:gd name="connsiteY41" fmla="*/ 4247844 h 5733249"/>
                  <a:gd name="connsiteX42" fmla="*/ 1211931 w 2512946"/>
                  <a:gd name="connsiteY42" fmla="*/ 4214491 h 5733249"/>
                  <a:gd name="connsiteX43" fmla="*/ 1199594 w 2512946"/>
                  <a:gd name="connsiteY43" fmla="*/ 4114430 h 5733249"/>
                  <a:gd name="connsiteX44" fmla="*/ 1098620 w 2512946"/>
                  <a:gd name="connsiteY44" fmla="*/ 3982386 h 5733249"/>
                  <a:gd name="connsiteX45" fmla="*/ 1098620 w 2512946"/>
                  <a:gd name="connsiteY45" fmla="*/ 3922989 h 5733249"/>
                  <a:gd name="connsiteX46" fmla="*/ 1170810 w 2512946"/>
                  <a:gd name="connsiteY46" fmla="*/ 3779523 h 5733249"/>
                  <a:gd name="connsiteX47" fmla="*/ 1132430 w 2512946"/>
                  <a:gd name="connsiteY47" fmla="*/ 3656617 h 5733249"/>
                  <a:gd name="connsiteX48" fmla="*/ 1108214 w 2512946"/>
                  <a:gd name="connsiteY48" fmla="*/ 3620979 h 5733249"/>
                  <a:gd name="connsiteX49" fmla="*/ 1112327 w 2512946"/>
                  <a:gd name="connsiteY49" fmla="*/ 3616867 h 5733249"/>
                  <a:gd name="connsiteX50" fmla="*/ 1112783 w 2512946"/>
                  <a:gd name="connsiteY50" fmla="*/ 3615953 h 5733249"/>
                  <a:gd name="connsiteX51" fmla="*/ 1108214 w 2512946"/>
                  <a:gd name="connsiteY51" fmla="*/ 3613669 h 5733249"/>
                  <a:gd name="connsiteX52" fmla="*/ 1044706 w 2512946"/>
                  <a:gd name="connsiteY52" fmla="*/ 3561125 h 5733249"/>
                  <a:gd name="connsiteX53" fmla="*/ 1035111 w 2512946"/>
                  <a:gd name="connsiteY53" fmla="*/ 3515435 h 5733249"/>
                  <a:gd name="connsiteX54" fmla="*/ 1107588 w 2512946"/>
                  <a:gd name="connsiteY54" fmla="*/ 3387617 h 5733249"/>
                  <a:gd name="connsiteX55" fmla="*/ 1107616 w 2512946"/>
                  <a:gd name="connsiteY55" fmla="*/ 3389398 h 5733249"/>
                  <a:gd name="connsiteX56" fmla="*/ 1108948 w 2512946"/>
                  <a:gd name="connsiteY56" fmla="*/ 3255494 h 5733249"/>
                  <a:gd name="connsiteX57" fmla="*/ 985765 w 2512946"/>
                  <a:gd name="connsiteY57" fmla="*/ 3114278 h 5733249"/>
                  <a:gd name="connsiteX58" fmla="*/ 981653 w 2512946"/>
                  <a:gd name="connsiteY58" fmla="*/ 3074985 h 5733249"/>
                  <a:gd name="connsiteX59" fmla="*/ 1031455 w 2512946"/>
                  <a:gd name="connsiteY59" fmla="*/ 3001424 h 5733249"/>
                  <a:gd name="connsiteX60" fmla="*/ 965661 w 2512946"/>
                  <a:gd name="connsiteY60" fmla="*/ 2813182 h 5733249"/>
                  <a:gd name="connsiteX61" fmla="*/ 936877 w 2512946"/>
                  <a:gd name="connsiteY61" fmla="*/ 2807699 h 5733249"/>
                  <a:gd name="connsiteX62" fmla="*/ 911290 w 2512946"/>
                  <a:gd name="connsiteY62" fmla="*/ 2780742 h 5733249"/>
                  <a:gd name="connsiteX63" fmla="*/ 912661 w 2512946"/>
                  <a:gd name="connsiteY63" fmla="*/ 2730483 h 5733249"/>
                  <a:gd name="connsiteX64" fmla="*/ 880221 w 2512946"/>
                  <a:gd name="connsiteY64" fmla="*/ 2715862 h 5733249"/>
                  <a:gd name="connsiteX65" fmla="*/ 846410 w 2512946"/>
                  <a:gd name="connsiteY65" fmla="*/ 2715862 h 5733249"/>
                  <a:gd name="connsiteX66" fmla="*/ 724875 w 2512946"/>
                  <a:gd name="connsiteY66" fmla="*/ 2730482 h 5733249"/>
                  <a:gd name="connsiteX67" fmla="*/ 696548 w 2512946"/>
                  <a:gd name="connsiteY67" fmla="*/ 2699870 h 5733249"/>
                  <a:gd name="connsiteX68" fmla="*/ 704315 w 2512946"/>
                  <a:gd name="connsiteY68" fmla="*/ 2483299 h 5733249"/>
                  <a:gd name="connsiteX69" fmla="*/ 707012 w 2512946"/>
                  <a:gd name="connsiteY69" fmla="*/ 2381430 h 5733249"/>
                  <a:gd name="connsiteX70" fmla="*/ 553967 w 2512946"/>
                  <a:gd name="connsiteY70" fmla="*/ 2298360 h 5733249"/>
                  <a:gd name="connsiteX71" fmla="*/ 0 w 2512946"/>
                  <a:gd name="connsiteY71" fmla="*/ 1256473 h 5733249"/>
                  <a:gd name="connsiteX72" fmla="*/ 1256473 w 2512946"/>
                  <a:gd name="connsiteY72" fmla="*/ 0 h 573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12946" h="5733249">
                    <a:moveTo>
                      <a:pt x="1256473" y="0"/>
                    </a:moveTo>
                    <a:cubicBezTo>
                      <a:pt x="1950404" y="0"/>
                      <a:pt x="2512946" y="562542"/>
                      <a:pt x="2512946" y="1256473"/>
                    </a:cubicBezTo>
                    <a:cubicBezTo>
                      <a:pt x="2512946" y="1690180"/>
                      <a:pt x="2293203" y="2072563"/>
                      <a:pt x="1958979" y="2298360"/>
                    </a:cubicBezTo>
                    <a:lnTo>
                      <a:pt x="1786254" y="2392112"/>
                    </a:lnTo>
                    <a:lnTo>
                      <a:pt x="1786253" y="5390548"/>
                    </a:lnTo>
                    <a:cubicBezTo>
                      <a:pt x="1786253" y="5397859"/>
                      <a:pt x="1784426" y="5405626"/>
                      <a:pt x="1788081" y="5412936"/>
                    </a:cubicBezTo>
                    <a:lnTo>
                      <a:pt x="1778486" y="5426643"/>
                    </a:lnTo>
                    <a:cubicBezTo>
                      <a:pt x="1734623" y="5467764"/>
                      <a:pt x="1691675" y="5509799"/>
                      <a:pt x="1650097" y="5553204"/>
                    </a:cubicBezTo>
                    <a:cubicBezTo>
                      <a:pt x="1625882" y="5578791"/>
                      <a:pt x="1600752" y="5602550"/>
                      <a:pt x="1573338" y="5624481"/>
                    </a:cubicBezTo>
                    <a:lnTo>
                      <a:pt x="1571516" y="5619112"/>
                    </a:lnTo>
                    <a:cubicBezTo>
                      <a:pt x="1571514" y="5619226"/>
                      <a:pt x="1571513" y="5619341"/>
                      <a:pt x="1571511" y="5619455"/>
                    </a:cubicBezTo>
                    <a:cubicBezTo>
                      <a:pt x="1571054" y="5622197"/>
                      <a:pt x="1571054" y="5625395"/>
                      <a:pt x="1569684" y="5628137"/>
                    </a:cubicBezTo>
                    <a:lnTo>
                      <a:pt x="1479674" y="5717689"/>
                    </a:lnTo>
                    <a:cubicBezTo>
                      <a:pt x="1469166" y="5728197"/>
                      <a:pt x="1455916" y="5733681"/>
                      <a:pt x="1440838" y="5733223"/>
                    </a:cubicBezTo>
                    <a:lnTo>
                      <a:pt x="1368648" y="5731396"/>
                    </a:lnTo>
                    <a:cubicBezTo>
                      <a:pt x="1368643" y="5728486"/>
                      <a:pt x="1368638" y="5725577"/>
                      <a:pt x="1368633" y="5722667"/>
                    </a:cubicBezTo>
                    <a:lnTo>
                      <a:pt x="1364428" y="5727405"/>
                    </a:lnTo>
                    <a:cubicBezTo>
                      <a:pt x="1362051" y="5728511"/>
                      <a:pt x="1358710" y="5728883"/>
                      <a:pt x="1354027" y="5728197"/>
                    </a:cubicBezTo>
                    <a:cubicBezTo>
                      <a:pt x="1341691" y="5724542"/>
                      <a:pt x="1333923" y="5714948"/>
                      <a:pt x="1326156" y="5705810"/>
                    </a:cubicBezTo>
                    <a:lnTo>
                      <a:pt x="968403" y="5282721"/>
                    </a:lnTo>
                    <a:cubicBezTo>
                      <a:pt x="946929" y="5257591"/>
                      <a:pt x="947843" y="5242057"/>
                      <a:pt x="970688" y="5216928"/>
                    </a:cubicBezTo>
                    <a:cubicBezTo>
                      <a:pt x="1004041" y="5179918"/>
                      <a:pt x="1041963" y="5147022"/>
                      <a:pt x="1067093" y="5102703"/>
                    </a:cubicBezTo>
                    <a:cubicBezTo>
                      <a:pt x="1075317" y="5078030"/>
                      <a:pt x="1071205" y="5052900"/>
                      <a:pt x="1069377" y="5028228"/>
                    </a:cubicBezTo>
                    <a:cubicBezTo>
                      <a:pt x="1062067" y="4933650"/>
                      <a:pt x="1059326" y="4951012"/>
                      <a:pt x="1130146" y="4908064"/>
                    </a:cubicBezTo>
                    <a:cubicBezTo>
                      <a:pt x="1203707" y="4863288"/>
                      <a:pt x="1274983" y="4815313"/>
                      <a:pt x="1334380" y="4751804"/>
                    </a:cubicBezTo>
                    <a:cubicBezTo>
                      <a:pt x="1346716" y="4738554"/>
                      <a:pt x="1357225" y="4723476"/>
                      <a:pt x="1368647" y="4709312"/>
                    </a:cubicBezTo>
                    <a:lnTo>
                      <a:pt x="1374569" y="4714428"/>
                    </a:lnTo>
                    <a:cubicBezTo>
                      <a:pt x="1374575" y="4712875"/>
                      <a:pt x="1374581" y="4711323"/>
                      <a:pt x="1374587" y="4709770"/>
                    </a:cubicBezTo>
                    <a:cubicBezTo>
                      <a:pt x="1374587" y="4705657"/>
                      <a:pt x="1375044" y="4702459"/>
                      <a:pt x="1376872" y="4698804"/>
                    </a:cubicBezTo>
                    <a:cubicBezTo>
                      <a:pt x="1394691" y="4661795"/>
                      <a:pt x="1409311" y="4623415"/>
                      <a:pt x="1414338" y="4581838"/>
                    </a:cubicBezTo>
                    <a:cubicBezTo>
                      <a:pt x="1415708" y="4581381"/>
                      <a:pt x="1416622" y="4580467"/>
                      <a:pt x="1417993" y="4579553"/>
                    </a:cubicBezTo>
                    <a:cubicBezTo>
                      <a:pt x="1421191" y="4561277"/>
                      <a:pt x="1430786" y="4542545"/>
                      <a:pt x="1413424" y="4526096"/>
                    </a:cubicBezTo>
                    <a:cubicBezTo>
                      <a:pt x="1402458" y="4515131"/>
                      <a:pt x="1391950" y="4504622"/>
                      <a:pt x="1380984" y="4494113"/>
                    </a:cubicBezTo>
                    <a:cubicBezTo>
                      <a:pt x="1380984" y="4493199"/>
                      <a:pt x="1381441" y="4491828"/>
                      <a:pt x="1381441" y="4490915"/>
                    </a:cubicBezTo>
                    <a:lnTo>
                      <a:pt x="1382500" y="4481575"/>
                    </a:lnTo>
                    <a:lnTo>
                      <a:pt x="1377329" y="4490001"/>
                    </a:lnTo>
                    <a:lnTo>
                      <a:pt x="1213302" y="4351561"/>
                    </a:lnTo>
                    <a:lnTo>
                      <a:pt x="1208621" y="4340862"/>
                    </a:lnTo>
                    <a:lnTo>
                      <a:pt x="1203250" y="4344250"/>
                    </a:lnTo>
                    <a:lnTo>
                      <a:pt x="1195026" y="4338767"/>
                    </a:lnTo>
                    <a:cubicBezTo>
                      <a:pt x="1185431" y="4329629"/>
                      <a:pt x="1175836" y="4320491"/>
                      <a:pt x="1166241" y="4311810"/>
                    </a:cubicBezTo>
                    <a:cubicBezTo>
                      <a:pt x="1175836" y="4289422"/>
                      <a:pt x="1184060" y="4267034"/>
                      <a:pt x="1199138" y="4247844"/>
                    </a:cubicBezTo>
                    <a:cubicBezTo>
                      <a:pt x="1206753" y="4231624"/>
                      <a:pt x="1210646" y="4237088"/>
                      <a:pt x="1211931" y="4214491"/>
                    </a:cubicBezTo>
                    <a:cubicBezTo>
                      <a:pt x="1212007" y="4192255"/>
                      <a:pt x="1218479" y="4153114"/>
                      <a:pt x="1199594" y="4114430"/>
                    </a:cubicBezTo>
                    <a:cubicBezTo>
                      <a:pt x="1169896" y="4067369"/>
                      <a:pt x="1131973" y="4026705"/>
                      <a:pt x="1098620" y="3982386"/>
                    </a:cubicBezTo>
                    <a:cubicBezTo>
                      <a:pt x="1093137" y="3962739"/>
                      <a:pt x="1093137" y="3942636"/>
                      <a:pt x="1098620" y="3922989"/>
                    </a:cubicBezTo>
                    <a:cubicBezTo>
                      <a:pt x="1131059" y="3879127"/>
                      <a:pt x="1154361" y="3831152"/>
                      <a:pt x="1170810" y="3779523"/>
                    </a:cubicBezTo>
                    <a:cubicBezTo>
                      <a:pt x="1179491" y="3732005"/>
                      <a:pt x="1155732" y="3694539"/>
                      <a:pt x="1132430" y="3656617"/>
                    </a:cubicBezTo>
                    <a:cubicBezTo>
                      <a:pt x="1125120" y="3644280"/>
                      <a:pt x="1116439" y="3632858"/>
                      <a:pt x="1108214" y="3620979"/>
                    </a:cubicBezTo>
                    <a:cubicBezTo>
                      <a:pt x="1106844" y="3617324"/>
                      <a:pt x="1108214" y="3615496"/>
                      <a:pt x="1112327" y="3616867"/>
                    </a:cubicBezTo>
                    <a:cubicBezTo>
                      <a:pt x="1112783" y="3616410"/>
                      <a:pt x="1112783" y="3616410"/>
                      <a:pt x="1112783" y="3615953"/>
                    </a:cubicBezTo>
                    <a:cubicBezTo>
                      <a:pt x="1111413" y="3615039"/>
                      <a:pt x="1110042" y="3614582"/>
                      <a:pt x="1108214" y="3613669"/>
                    </a:cubicBezTo>
                    <a:lnTo>
                      <a:pt x="1044706" y="3561125"/>
                    </a:lnTo>
                    <a:cubicBezTo>
                      <a:pt x="1027800" y="3548332"/>
                      <a:pt x="1025973" y="3533711"/>
                      <a:pt x="1035111" y="3515435"/>
                    </a:cubicBezTo>
                    <a:cubicBezTo>
                      <a:pt x="1045591" y="3486517"/>
                      <a:pt x="1095504" y="3408623"/>
                      <a:pt x="1107588" y="3387617"/>
                    </a:cubicBezTo>
                    <a:cubicBezTo>
                      <a:pt x="1107597" y="3388211"/>
                      <a:pt x="1107607" y="3388804"/>
                      <a:pt x="1107616" y="3389398"/>
                    </a:cubicBezTo>
                    <a:cubicBezTo>
                      <a:pt x="1107843" y="3367378"/>
                      <a:pt x="1129257" y="3301347"/>
                      <a:pt x="1108948" y="3255494"/>
                    </a:cubicBezTo>
                    <a:lnTo>
                      <a:pt x="985765" y="3114278"/>
                    </a:lnTo>
                    <a:cubicBezTo>
                      <a:pt x="969316" y="3102856"/>
                      <a:pt x="971144" y="3089606"/>
                      <a:pt x="981653" y="3074985"/>
                    </a:cubicBezTo>
                    <a:cubicBezTo>
                      <a:pt x="999472" y="3051226"/>
                      <a:pt x="1016834" y="3027467"/>
                      <a:pt x="1031455" y="3001424"/>
                    </a:cubicBezTo>
                    <a:cubicBezTo>
                      <a:pt x="1076688" y="2921467"/>
                      <a:pt x="1051102" y="2848363"/>
                      <a:pt x="965661" y="2813182"/>
                    </a:cubicBezTo>
                    <a:cubicBezTo>
                      <a:pt x="956523" y="2809527"/>
                      <a:pt x="946929" y="2806785"/>
                      <a:pt x="936877" y="2807699"/>
                    </a:cubicBezTo>
                    <a:cubicBezTo>
                      <a:pt x="916316" y="2809983"/>
                      <a:pt x="909463" y="2799932"/>
                      <a:pt x="911290" y="2780742"/>
                    </a:cubicBezTo>
                    <a:cubicBezTo>
                      <a:pt x="912661" y="2764294"/>
                      <a:pt x="912204" y="2747389"/>
                      <a:pt x="912661" y="2730483"/>
                    </a:cubicBezTo>
                    <a:lnTo>
                      <a:pt x="880221" y="2715862"/>
                    </a:lnTo>
                    <a:lnTo>
                      <a:pt x="846410" y="2715862"/>
                    </a:lnTo>
                    <a:cubicBezTo>
                      <a:pt x="806203" y="2721801"/>
                      <a:pt x="766453" y="2733224"/>
                      <a:pt x="724875" y="2730482"/>
                    </a:cubicBezTo>
                    <a:cubicBezTo>
                      <a:pt x="697005" y="2728655"/>
                      <a:pt x="695177" y="2728655"/>
                      <a:pt x="696548" y="2699870"/>
                    </a:cubicBezTo>
                    <a:cubicBezTo>
                      <a:pt x="700660" y="2627679"/>
                      <a:pt x="703401" y="2555489"/>
                      <a:pt x="704315" y="2483299"/>
                    </a:cubicBezTo>
                    <a:lnTo>
                      <a:pt x="707012" y="2381430"/>
                    </a:lnTo>
                    <a:lnTo>
                      <a:pt x="553967" y="2298360"/>
                    </a:lnTo>
                    <a:cubicBezTo>
                      <a:pt x="219743" y="2072563"/>
                      <a:pt x="0" y="1690180"/>
                      <a:pt x="0" y="1256473"/>
                    </a:cubicBezTo>
                    <a:cubicBezTo>
                      <a:pt x="0" y="562542"/>
                      <a:pt x="562542" y="0"/>
                      <a:pt x="125647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ircle: Hollow 15">
                <a:extLst>
                  <a:ext uri="{FF2B5EF4-FFF2-40B4-BE49-F238E27FC236}">
                    <a16:creationId xmlns:a16="http://schemas.microsoft.com/office/drawing/2014/main" id="{2F711685-27D0-4207-B33B-9C411FA6CFFB}"/>
                  </a:ext>
                </a:extLst>
              </p:cNvPr>
              <p:cNvSpPr/>
              <p:nvPr/>
            </p:nvSpPr>
            <p:spPr>
              <a:xfrm>
                <a:off x="4972584" y="647954"/>
                <a:ext cx="2170634" cy="2170634"/>
              </a:xfrm>
              <a:prstGeom prst="donut">
                <a:avLst>
                  <a:gd name="adj" fmla="val 125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5249DCE-3C05-4944-895F-FE926AE225F7}"/>
                  </a:ext>
                </a:extLst>
              </p:cNvPr>
              <p:cNvSpPr/>
              <p:nvPr/>
            </p:nvSpPr>
            <p:spPr>
              <a:xfrm>
                <a:off x="5725844" y="817278"/>
                <a:ext cx="664112" cy="6641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1CD7C5C-B866-4F9F-965C-ED46A99E92C6}"/>
                  </a:ext>
                </a:extLst>
              </p:cNvPr>
              <p:cNvSpPr/>
              <p:nvPr/>
            </p:nvSpPr>
            <p:spPr>
              <a:xfrm>
                <a:off x="5730849" y="817278"/>
                <a:ext cx="379278" cy="664112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B55926-F6EB-4436-AC9A-C4DF37057CDF}"/>
                  </a:ext>
                </a:extLst>
              </p:cNvPr>
              <p:cNvSpPr/>
              <p:nvPr/>
            </p:nvSpPr>
            <p:spPr>
              <a:xfrm rot="16200000">
                <a:off x="5000283" y="3582023"/>
                <a:ext cx="1721618" cy="296785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0E7CB91-6CBC-41F6-85E4-B79E06E25CDA}"/>
                  </a:ext>
                </a:extLst>
              </p:cNvPr>
              <p:cNvSpPr/>
              <p:nvPr/>
            </p:nvSpPr>
            <p:spPr>
              <a:xfrm rot="16200000">
                <a:off x="4635643" y="4468484"/>
                <a:ext cx="3263809" cy="219312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BBCF316-7211-4E0D-B3CC-CE7355331562}"/>
                </a:ext>
              </a:extLst>
            </p:cNvPr>
            <p:cNvSpPr txBox="1"/>
            <p:nvPr/>
          </p:nvSpPr>
          <p:spPr>
            <a:xfrm flipH="1">
              <a:off x="5307076" y="2792525"/>
              <a:ext cx="11866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635489652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3">
            <a:extLst>
              <a:ext uri="{FF2B5EF4-FFF2-40B4-BE49-F238E27FC236}">
                <a16:creationId xmlns:a16="http://schemas.microsoft.com/office/drawing/2014/main" id="{B2A158C2-7EB3-4C22-906A-EBE657DBBF8C}"/>
              </a:ext>
            </a:extLst>
          </p:cNvPr>
          <p:cNvGrpSpPr/>
          <p:nvPr/>
        </p:nvGrpSpPr>
        <p:grpSpPr>
          <a:xfrm flipH="1">
            <a:off x="4971861" y="1762881"/>
            <a:ext cx="2416155" cy="1099567"/>
            <a:chOff x="973910" y="2552193"/>
            <a:chExt cx="1864530" cy="109956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2D34084-184B-4E37-AACB-C5AA72FDC6E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C584205-9072-4FDE-ACE8-9FBA09F80DDF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38">
            <a:extLst>
              <a:ext uri="{FF2B5EF4-FFF2-40B4-BE49-F238E27FC236}">
                <a16:creationId xmlns:a16="http://schemas.microsoft.com/office/drawing/2014/main" id="{B6E7AD31-911F-4DCF-96B4-D8AC24E2B38B}"/>
              </a:ext>
            </a:extLst>
          </p:cNvPr>
          <p:cNvGrpSpPr/>
          <p:nvPr/>
        </p:nvGrpSpPr>
        <p:grpSpPr>
          <a:xfrm flipH="1">
            <a:off x="7505833" y="1971518"/>
            <a:ext cx="684069" cy="684069"/>
            <a:chOff x="3218806" y="1961572"/>
            <a:chExt cx="684068" cy="684068"/>
          </a:xfrm>
        </p:grpSpPr>
        <p:sp>
          <p:nvSpPr>
            <p:cNvPr id="92" name="Diamond 36">
              <a:extLst>
                <a:ext uri="{FF2B5EF4-FFF2-40B4-BE49-F238E27FC236}">
                  <a16:creationId xmlns:a16="http://schemas.microsoft.com/office/drawing/2014/main" id="{BC26AB6B-1349-4A50-BDE0-D245D3A844EF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CF9FC5-0D97-4533-AA7B-42110C93B7C8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39">
            <a:extLst>
              <a:ext uri="{FF2B5EF4-FFF2-40B4-BE49-F238E27FC236}">
                <a16:creationId xmlns:a16="http://schemas.microsoft.com/office/drawing/2014/main" id="{036E522D-2BC2-437B-8A45-7EB47A30B661}"/>
              </a:ext>
            </a:extLst>
          </p:cNvPr>
          <p:cNvGrpSpPr/>
          <p:nvPr/>
        </p:nvGrpSpPr>
        <p:grpSpPr>
          <a:xfrm flipH="1">
            <a:off x="4079087" y="3589003"/>
            <a:ext cx="2416155" cy="1099567"/>
            <a:chOff x="973910" y="2552193"/>
            <a:chExt cx="1864530" cy="109956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123FD2-F862-4917-B342-48E7C9C6622D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658BED3-A946-41E0-8B17-ED43A7284EE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42">
            <a:extLst>
              <a:ext uri="{FF2B5EF4-FFF2-40B4-BE49-F238E27FC236}">
                <a16:creationId xmlns:a16="http://schemas.microsoft.com/office/drawing/2014/main" id="{1A7E86F4-2D09-41C1-A420-29A5D49902F6}"/>
              </a:ext>
            </a:extLst>
          </p:cNvPr>
          <p:cNvGrpSpPr/>
          <p:nvPr/>
        </p:nvGrpSpPr>
        <p:grpSpPr>
          <a:xfrm flipH="1">
            <a:off x="6613059" y="3797641"/>
            <a:ext cx="684069" cy="684069"/>
            <a:chOff x="3218806" y="1961572"/>
            <a:chExt cx="684068" cy="684068"/>
          </a:xfrm>
        </p:grpSpPr>
        <p:sp>
          <p:nvSpPr>
            <p:cNvPr id="98" name="Diamond 43">
              <a:extLst>
                <a:ext uri="{FF2B5EF4-FFF2-40B4-BE49-F238E27FC236}">
                  <a16:creationId xmlns:a16="http://schemas.microsoft.com/office/drawing/2014/main" id="{B8426279-B104-4D91-B7B0-9D5289A24C1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BA9CF6-9874-456F-8B2D-A452F0D61DCE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45">
            <a:extLst>
              <a:ext uri="{FF2B5EF4-FFF2-40B4-BE49-F238E27FC236}">
                <a16:creationId xmlns:a16="http://schemas.microsoft.com/office/drawing/2014/main" id="{577722D2-9816-4F37-9C80-F250ECC8C7C2}"/>
              </a:ext>
            </a:extLst>
          </p:cNvPr>
          <p:cNvGrpSpPr/>
          <p:nvPr/>
        </p:nvGrpSpPr>
        <p:grpSpPr>
          <a:xfrm flipH="1">
            <a:off x="735114" y="4502065"/>
            <a:ext cx="2416155" cy="1099567"/>
            <a:chOff x="973910" y="2552193"/>
            <a:chExt cx="1864530" cy="109956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156F058-737C-497E-8DCD-B0A06169F337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576381-1E1B-42DF-98DA-1A9DE379484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48">
            <a:extLst>
              <a:ext uri="{FF2B5EF4-FFF2-40B4-BE49-F238E27FC236}">
                <a16:creationId xmlns:a16="http://schemas.microsoft.com/office/drawing/2014/main" id="{94837BAB-A64A-4BCB-BFFA-125F34B63EEC}"/>
              </a:ext>
            </a:extLst>
          </p:cNvPr>
          <p:cNvGrpSpPr/>
          <p:nvPr/>
        </p:nvGrpSpPr>
        <p:grpSpPr>
          <a:xfrm flipH="1">
            <a:off x="3269087" y="4710702"/>
            <a:ext cx="684069" cy="684069"/>
            <a:chOff x="3218806" y="1961572"/>
            <a:chExt cx="684068" cy="684068"/>
          </a:xfrm>
        </p:grpSpPr>
        <p:sp>
          <p:nvSpPr>
            <p:cNvPr id="104" name="Diamond 49">
              <a:extLst>
                <a:ext uri="{FF2B5EF4-FFF2-40B4-BE49-F238E27FC236}">
                  <a16:creationId xmlns:a16="http://schemas.microsoft.com/office/drawing/2014/main" id="{B906DED7-1446-49D2-A408-8C5DAF030C2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9199F2D-B0EB-4544-9300-3EF21E0668F5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51">
            <a:extLst>
              <a:ext uri="{FF2B5EF4-FFF2-40B4-BE49-F238E27FC236}">
                <a16:creationId xmlns:a16="http://schemas.microsoft.com/office/drawing/2014/main" id="{A5323DC3-AEB1-484A-8DE2-E97DD86935AA}"/>
              </a:ext>
            </a:extLst>
          </p:cNvPr>
          <p:cNvGrpSpPr/>
          <p:nvPr/>
        </p:nvGrpSpPr>
        <p:grpSpPr>
          <a:xfrm flipH="1">
            <a:off x="1524909" y="2675942"/>
            <a:ext cx="2416155" cy="1099567"/>
            <a:chOff x="973910" y="2552193"/>
            <a:chExt cx="1864530" cy="109956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2444CF8-AF68-4A5C-B2B6-3188723A4E63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838C684-6D26-435C-8F62-D3DD214F242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54">
            <a:extLst>
              <a:ext uri="{FF2B5EF4-FFF2-40B4-BE49-F238E27FC236}">
                <a16:creationId xmlns:a16="http://schemas.microsoft.com/office/drawing/2014/main" id="{94167467-14E2-4945-9938-E30AA91DCC0B}"/>
              </a:ext>
            </a:extLst>
          </p:cNvPr>
          <p:cNvGrpSpPr/>
          <p:nvPr/>
        </p:nvGrpSpPr>
        <p:grpSpPr>
          <a:xfrm flipH="1">
            <a:off x="4058881" y="2884580"/>
            <a:ext cx="684069" cy="684069"/>
            <a:chOff x="3218806" y="1961572"/>
            <a:chExt cx="684068" cy="684068"/>
          </a:xfrm>
        </p:grpSpPr>
        <p:sp>
          <p:nvSpPr>
            <p:cNvPr id="110" name="Diamond 55">
              <a:extLst>
                <a:ext uri="{FF2B5EF4-FFF2-40B4-BE49-F238E27FC236}">
                  <a16:creationId xmlns:a16="http://schemas.microsoft.com/office/drawing/2014/main" id="{E69920DD-BEEE-4A64-B035-076F70778D36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C3CA3FE-EEB6-4067-BC64-35C9D90D0427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9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F68FB6-74C6-4C4B-891E-471196E50A95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D020C-1249-482C-A526-C35B41D7901C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81368-3FAC-4255-8D7D-89073A00F0F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24D757-CEA2-4BC4-A5DF-DDFC4FB65BF6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10" name="순서도: 처리 250">
              <a:extLst>
                <a:ext uri="{FF2B5EF4-FFF2-40B4-BE49-F238E27FC236}">
                  <a16:creationId xmlns:a16="http://schemas.microsoft.com/office/drawing/2014/main" id="{640C8ECA-6A00-4CC2-B7F6-E609D5276346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1">
              <a:extLst>
                <a:ext uri="{FF2B5EF4-FFF2-40B4-BE49-F238E27FC236}">
                  <a16:creationId xmlns:a16="http://schemas.microsoft.com/office/drawing/2014/main" id="{9A320EC0-BE98-452C-8A82-4F77B5ED6E7E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2">
              <a:extLst>
                <a:ext uri="{FF2B5EF4-FFF2-40B4-BE49-F238E27FC236}">
                  <a16:creationId xmlns:a16="http://schemas.microsoft.com/office/drawing/2014/main" id="{0E140DB5-6FEC-4547-A9B4-AAB4A88162BB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3">
              <a:extLst>
                <a:ext uri="{FF2B5EF4-FFF2-40B4-BE49-F238E27FC236}">
                  <a16:creationId xmlns:a16="http://schemas.microsoft.com/office/drawing/2014/main" id="{E1D9BD2A-1FEB-4D35-A5A5-EC07260D28DB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4">
              <a:extLst>
                <a:ext uri="{FF2B5EF4-FFF2-40B4-BE49-F238E27FC236}">
                  <a16:creationId xmlns:a16="http://schemas.microsoft.com/office/drawing/2014/main" id="{007645B6-1361-4015-9C13-7009832104C9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5">
              <a:extLst>
                <a:ext uri="{FF2B5EF4-FFF2-40B4-BE49-F238E27FC236}">
                  <a16:creationId xmlns:a16="http://schemas.microsoft.com/office/drawing/2014/main" id="{12FCF401-7DAA-49E3-A7D3-535398AB9479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6">
              <a:extLst>
                <a:ext uri="{FF2B5EF4-FFF2-40B4-BE49-F238E27FC236}">
                  <a16:creationId xmlns:a16="http://schemas.microsoft.com/office/drawing/2014/main" id="{9287D9E4-AFDD-4423-BF94-82C665A86BFE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57">
              <a:extLst>
                <a:ext uri="{FF2B5EF4-FFF2-40B4-BE49-F238E27FC236}">
                  <a16:creationId xmlns:a16="http://schemas.microsoft.com/office/drawing/2014/main" id="{6568D6A2-B5BA-41BD-BEC6-16A40BE625FE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58">
              <a:extLst>
                <a:ext uri="{FF2B5EF4-FFF2-40B4-BE49-F238E27FC236}">
                  <a16:creationId xmlns:a16="http://schemas.microsoft.com/office/drawing/2014/main" id="{F01C7EBE-C0C0-41B8-B6EC-7E3AB1E49282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59">
              <a:extLst>
                <a:ext uri="{FF2B5EF4-FFF2-40B4-BE49-F238E27FC236}">
                  <a16:creationId xmlns:a16="http://schemas.microsoft.com/office/drawing/2014/main" id="{A303F321-65DF-4398-BCC4-8667E9B05459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0">
              <a:extLst>
                <a:ext uri="{FF2B5EF4-FFF2-40B4-BE49-F238E27FC236}">
                  <a16:creationId xmlns:a16="http://schemas.microsoft.com/office/drawing/2014/main" id="{F4FE08E6-7C77-46AC-ADDB-CC59D4B1157B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1">
              <a:extLst>
                <a:ext uri="{FF2B5EF4-FFF2-40B4-BE49-F238E27FC236}">
                  <a16:creationId xmlns:a16="http://schemas.microsoft.com/office/drawing/2014/main" id="{CF1F7792-40DD-4EC3-9629-A3C67A84D480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2">
              <a:extLst>
                <a:ext uri="{FF2B5EF4-FFF2-40B4-BE49-F238E27FC236}">
                  <a16:creationId xmlns:a16="http://schemas.microsoft.com/office/drawing/2014/main" id="{0BD2DBC4-C73C-4293-877F-801D1F9EC1AA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3">
              <a:extLst>
                <a:ext uri="{FF2B5EF4-FFF2-40B4-BE49-F238E27FC236}">
                  <a16:creationId xmlns:a16="http://schemas.microsoft.com/office/drawing/2014/main" id="{A496728E-B48B-452A-9683-9CB380EF1820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4">
              <a:extLst>
                <a:ext uri="{FF2B5EF4-FFF2-40B4-BE49-F238E27FC236}">
                  <a16:creationId xmlns:a16="http://schemas.microsoft.com/office/drawing/2014/main" id="{137DA640-2127-4DB8-AAB2-6971B76A5EF5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5">
              <a:extLst>
                <a:ext uri="{FF2B5EF4-FFF2-40B4-BE49-F238E27FC236}">
                  <a16:creationId xmlns:a16="http://schemas.microsoft.com/office/drawing/2014/main" id="{B3717BEF-66DE-409D-8785-DFDE7CB97EE1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6">
              <a:extLst>
                <a:ext uri="{FF2B5EF4-FFF2-40B4-BE49-F238E27FC236}">
                  <a16:creationId xmlns:a16="http://schemas.microsoft.com/office/drawing/2014/main" id="{B6C73020-FF38-4F0C-AF4B-E71421633085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7">
              <a:extLst>
                <a:ext uri="{FF2B5EF4-FFF2-40B4-BE49-F238E27FC236}">
                  <a16:creationId xmlns:a16="http://schemas.microsoft.com/office/drawing/2014/main" id="{1C7E5DE0-5739-40CE-AB16-8B675C2AEF9E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68">
              <a:extLst>
                <a:ext uri="{FF2B5EF4-FFF2-40B4-BE49-F238E27FC236}">
                  <a16:creationId xmlns:a16="http://schemas.microsoft.com/office/drawing/2014/main" id="{445EB49F-561B-4F95-ACF1-EADBABAF6D6C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69">
              <a:extLst>
                <a:ext uri="{FF2B5EF4-FFF2-40B4-BE49-F238E27FC236}">
                  <a16:creationId xmlns:a16="http://schemas.microsoft.com/office/drawing/2014/main" id="{4E271846-2D4F-4AC8-88A3-7FF7ED24248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D2B8100-0B4E-4AEC-8310-D00A8EB4CF3E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30835D-8991-4AA5-B61B-2B871F1D570E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739DB-E921-432D-85A0-8BE70BE5CC38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2" name="순서도: 처리 273">
              <a:extLst>
                <a:ext uri="{FF2B5EF4-FFF2-40B4-BE49-F238E27FC236}">
                  <a16:creationId xmlns:a16="http://schemas.microsoft.com/office/drawing/2014/main" id="{E3F90A85-D387-49DD-A4E4-42C8699DE895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4">
              <a:extLst>
                <a:ext uri="{FF2B5EF4-FFF2-40B4-BE49-F238E27FC236}">
                  <a16:creationId xmlns:a16="http://schemas.microsoft.com/office/drawing/2014/main" id="{67E081E5-20EF-4634-A771-F9E823E01BC8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5">
              <a:extLst>
                <a:ext uri="{FF2B5EF4-FFF2-40B4-BE49-F238E27FC236}">
                  <a16:creationId xmlns:a16="http://schemas.microsoft.com/office/drawing/2014/main" id="{3D2EC7FC-4D51-455D-981B-7C956E22A8A1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6">
              <a:extLst>
                <a:ext uri="{FF2B5EF4-FFF2-40B4-BE49-F238E27FC236}">
                  <a16:creationId xmlns:a16="http://schemas.microsoft.com/office/drawing/2014/main" id="{3B8E38C2-50C7-4F80-8E92-04242D944F1A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7">
              <a:extLst>
                <a:ext uri="{FF2B5EF4-FFF2-40B4-BE49-F238E27FC236}">
                  <a16:creationId xmlns:a16="http://schemas.microsoft.com/office/drawing/2014/main" id="{71E133A4-D6FD-4C3B-8036-66CC3EDA1FA3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78">
              <a:extLst>
                <a:ext uri="{FF2B5EF4-FFF2-40B4-BE49-F238E27FC236}">
                  <a16:creationId xmlns:a16="http://schemas.microsoft.com/office/drawing/2014/main" id="{71C6599B-45E4-424D-A4B1-713754016C92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79">
              <a:extLst>
                <a:ext uri="{FF2B5EF4-FFF2-40B4-BE49-F238E27FC236}">
                  <a16:creationId xmlns:a16="http://schemas.microsoft.com/office/drawing/2014/main" id="{6DDF5258-2FD9-4419-9CC1-C784C1B798EF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0">
              <a:extLst>
                <a:ext uri="{FF2B5EF4-FFF2-40B4-BE49-F238E27FC236}">
                  <a16:creationId xmlns:a16="http://schemas.microsoft.com/office/drawing/2014/main" id="{C367451E-7B17-4622-939A-46D144C9AE3A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1">
              <a:extLst>
                <a:ext uri="{FF2B5EF4-FFF2-40B4-BE49-F238E27FC236}">
                  <a16:creationId xmlns:a16="http://schemas.microsoft.com/office/drawing/2014/main" id="{82D9A32F-4589-4222-A98F-06EF164F6BE6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2">
              <a:extLst>
                <a:ext uri="{FF2B5EF4-FFF2-40B4-BE49-F238E27FC236}">
                  <a16:creationId xmlns:a16="http://schemas.microsoft.com/office/drawing/2014/main" id="{83EC30D6-821E-434F-BB2A-1CF9B2F7B247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3">
              <a:extLst>
                <a:ext uri="{FF2B5EF4-FFF2-40B4-BE49-F238E27FC236}">
                  <a16:creationId xmlns:a16="http://schemas.microsoft.com/office/drawing/2014/main" id="{CF6D00D5-6B9F-472C-ABBC-8654C4079A2D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4">
              <a:extLst>
                <a:ext uri="{FF2B5EF4-FFF2-40B4-BE49-F238E27FC236}">
                  <a16:creationId xmlns:a16="http://schemas.microsoft.com/office/drawing/2014/main" id="{1E4761C0-CD73-43F5-89A5-E8506CC421B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5">
              <a:extLst>
                <a:ext uri="{FF2B5EF4-FFF2-40B4-BE49-F238E27FC236}">
                  <a16:creationId xmlns:a16="http://schemas.microsoft.com/office/drawing/2014/main" id="{0E7AD3EA-F742-4A90-B0E6-343CCA7D5670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6">
              <a:extLst>
                <a:ext uri="{FF2B5EF4-FFF2-40B4-BE49-F238E27FC236}">
                  <a16:creationId xmlns:a16="http://schemas.microsoft.com/office/drawing/2014/main" id="{D04E384F-6C42-4543-95D3-5AE6B45CC851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7">
              <a:extLst>
                <a:ext uri="{FF2B5EF4-FFF2-40B4-BE49-F238E27FC236}">
                  <a16:creationId xmlns:a16="http://schemas.microsoft.com/office/drawing/2014/main" id="{43E264ED-9B13-421F-8E28-C963219FD98C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88">
              <a:extLst>
                <a:ext uri="{FF2B5EF4-FFF2-40B4-BE49-F238E27FC236}">
                  <a16:creationId xmlns:a16="http://schemas.microsoft.com/office/drawing/2014/main" id="{DA71E1A6-145C-4F4D-AE17-4D94779867EC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89">
              <a:extLst>
                <a:ext uri="{FF2B5EF4-FFF2-40B4-BE49-F238E27FC236}">
                  <a16:creationId xmlns:a16="http://schemas.microsoft.com/office/drawing/2014/main" id="{1B70DA8D-3F04-4E24-A011-B936C9822F3E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0">
              <a:extLst>
                <a:ext uri="{FF2B5EF4-FFF2-40B4-BE49-F238E27FC236}">
                  <a16:creationId xmlns:a16="http://schemas.microsoft.com/office/drawing/2014/main" id="{AE754EFA-9633-4924-BA7C-2C04957038D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91">
              <a:extLst>
                <a:ext uri="{FF2B5EF4-FFF2-40B4-BE49-F238E27FC236}">
                  <a16:creationId xmlns:a16="http://schemas.microsoft.com/office/drawing/2014/main" id="{146251AE-EFBB-4F22-BFF8-BF4C822D361C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92">
              <a:extLst>
                <a:ext uri="{FF2B5EF4-FFF2-40B4-BE49-F238E27FC236}">
                  <a16:creationId xmlns:a16="http://schemas.microsoft.com/office/drawing/2014/main" id="{445202F4-200C-461A-BCC9-44FD6497655E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7D61392-140E-468B-ACB2-F7A77E3376DD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54" name="Group 73">
            <a:extLst>
              <a:ext uri="{FF2B5EF4-FFF2-40B4-BE49-F238E27FC236}">
                <a16:creationId xmlns:a16="http://schemas.microsoft.com/office/drawing/2014/main" id="{29F03DDF-4DEB-47C8-8539-C049751145A0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9D0289-DED4-4B48-8687-97A528FB69C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2FDDA6-46F9-4871-8758-28669D02826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73">
            <a:extLst>
              <a:ext uri="{FF2B5EF4-FFF2-40B4-BE49-F238E27FC236}">
                <a16:creationId xmlns:a16="http://schemas.microsoft.com/office/drawing/2014/main" id="{D27FEEC3-5DDD-4095-A02D-E830ABEEE431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08DDA1-5E85-432B-8518-1E3F9C8E311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9EC6D0-6676-4426-99D5-3E3559E14B3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6FF08-495A-4578-B826-F5C436FA9B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6485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32BD2-18D6-49E0-8FE4-4B784DD570EC}"/>
              </a:ext>
            </a:extLst>
          </p:cNvPr>
          <p:cNvSpPr/>
          <p:nvPr/>
        </p:nvSpPr>
        <p:spPr>
          <a:xfrm>
            <a:off x="9031458" y="1766078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862665EE-92F9-442F-9D24-0CC966EE6488}"/>
              </a:ext>
            </a:extLst>
          </p:cNvPr>
          <p:cNvSpPr/>
          <p:nvPr/>
        </p:nvSpPr>
        <p:spPr>
          <a:xfrm>
            <a:off x="9031562" y="2305768"/>
            <a:ext cx="1868402" cy="2816651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31">
            <a:extLst>
              <a:ext uri="{FF2B5EF4-FFF2-40B4-BE49-F238E27FC236}">
                <a16:creationId xmlns:a16="http://schemas.microsoft.com/office/drawing/2014/main" id="{14736611-04B7-4D5E-98F9-D9234591849B}"/>
              </a:ext>
            </a:extLst>
          </p:cNvPr>
          <p:cNvSpPr/>
          <p:nvPr/>
        </p:nvSpPr>
        <p:spPr>
          <a:xfrm rot="10800000">
            <a:off x="1363728" y="3925768"/>
            <a:ext cx="1868402" cy="1205021"/>
          </a:xfrm>
          <a:custGeom>
            <a:avLst/>
            <a:gdLst/>
            <a:ahLst/>
            <a:cxnLst/>
            <a:rect l="l" t="t" r="r" b="b"/>
            <a:pathLst>
              <a:path w="1868402" h="1205021">
                <a:moveTo>
                  <a:pt x="1868402" y="1205021"/>
                </a:moveTo>
                <a:lnTo>
                  <a:pt x="0" y="1205021"/>
                </a:lnTo>
                <a:lnTo>
                  <a:pt x="0" y="305021"/>
                </a:lnTo>
                <a:lnTo>
                  <a:pt x="757289" y="305021"/>
                </a:lnTo>
                <a:lnTo>
                  <a:pt x="934201" y="0"/>
                </a:lnTo>
                <a:lnTo>
                  <a:pt x="1111113" y="305021"/>
                </a:lnTo>
                <a:lnTo>
                  <a:pt x="1868402" y="30502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DEAA-10F8-4073-8D79-F63A0A283099}"/>
              </a:ext>
            </a:extLst>
          </p:cNvPr>
          <p:cNvSpPr/>
          <p:nvPr/>
        </p:nvSpPr>
        <p:spPr>
          <a:xfrm>
            <a:off x="6475512" y="2301514"/>
            <a:ext cx="1868610" cy="540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390BFB02-C103-4598-8064-045412733E05}"/>
              </a:ext>
            </a:extLst>
          </p:cNvPr>
          <p:cNvSpPr/>
          <p:nvPr/>
        </p:nvSpPr>
        <p:spPr>
          <a:xfrm>
            <a:off x="6475616" y="2845768"/>
            <a:ext cx="1868402" cy="22794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43E03-8167-4D91-B8A9-5EA8CADE9904}"/>
              </a:ext>
            </a:extLst>
          </p:cNvPr>
          <p:cNvSpPr/>
          <p:nvPr/>
        </p:nvSpPr>
        <p:spPr>
          <a:xfrm>
            <a:off x="3919568" y="2845766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A857AB1B-7273-4F27-A01A-7819E525BD29}"/>
              </a:ext>
            </a:extLst>
          </p:cNvPr>
          <p:cNvSpPr/>
          <p:nvPr/>
        </p:nvSpPr>
        <p:spPr>
          <a:xfrm>
            <a:off x="3919672" y="3386976"/>
            <a:ext cx="1868402" cy="1741020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D4966-D917-4B36-9883-CA72389C414D}"/>
              </a:ext>
            </a:extLst>
          </p:cNvPr>
          <p:cNvSpPr/>
          <p:nvPr/>
        </p:nvSpPr>
        <p:spPr>
          <a:xfrm>
            <a:off x="1363622" y="3392250"/>
            <a:ext cx="186861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5F7DAB-514D-4296-BB16-7BBD560AE9E0}"/>
              </a:ext>
            </a:extLst>
          </p:cNvPr>
          <p:cNvGrpSpPr/>
          <p:nvPr/>
        </p:nvGrpSpPr>
        <p:grpSpPr>
          <a:xfrm>
            <a:off x="920408" y="520075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12" name="Right Arrow 42">
              <a:extLst>
                <a:ext uri="{FF2B5EF4-FFF2-40B4-BE49-F238E27FC236}">
                  <a16:creationId xmlns:a16="http://schemas.microsoft.com/office/drawing/2014/main" id="{4AF1A07C-40F0-41FF-B407-D1A404705D53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DD6E1D-BCCB-44C8-9B0F-C9FB5A81EDE3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FD9B564-F340-4234-ABE9-897A834CEC8F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77BD60-4B9C-4F2E-A601-CDD0A0D329B0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13A465-4BE8-4CCE-83D8-714E885D62CB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8C3C22-3932-4B8E-B942-DB6A96CE0769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33CCFC-E4C0-4291-8E1F-A51AE001A179}"/>
              </a:ext>
            </a:extLst>
          </p:cNvPr>
          <p:cNvSpPr txBox="1"/>
          <p:nvPr/>
        </p:nvSpPr>
        <p:spPr>
          <a:xfrm>
            <a:off x="1437525" y="3508363"/>
            <a:ext cx="1720804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D7E02-1161-4E9F-B0DD-17B66B0C8121}"/>
              </a:ext>
            </a:extLst>
          </p:cNvPr>
          <p:cNvSpPr txBox="1"/>
          <p:nvPr/>
        </p:nvSpPr>
        <p:spPr>
          <a:xfrm>
            <a:off x="3993470" y="2961879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A41D9D-629C-4076-9EF2-FF5621BF356D}"/>
              </a:ext>
            </a:extLst>
          </p:cNvPr>
          <p:cNvSpPr txBox="1"/>
          <p:nvPr/>
        </p:nvSpPr>
        <p:spPr>
          <a:xfrm>
            <a:off x="6549415" y="2415395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0BA8F-1703-4D87-B436-3E03A4A26D63}"/>
              </a:ext>
            </a:extLst>
          </p:cNvPr>
          <p:cNvSpPr txBox="1"/>
          <p:nvPr/>
        </p:nvSpPr>
        <p:spPr>
          <a:xfrm>
            <a:off x="9105361" y="1868911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226F79-6389-4C1A-8717-1077811C5652}"/>
              </a:ext>
            </a:extLst>
          </p:cNvPr>
          <p:cNvSpPr txBox="1"/>
          <p:nvPr/>
        </p:nvSpPr>
        <p:spPr>
          <a:xfrm>
            <a:off x="1470001" y="3942108"/>
            <a:ext cx="165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64F69-0A3E-41B6-86DC-22C90CE8C65D}"/>
              </a:ext>
            </a:extLst>
          </p:cNvPr>
          <p:cNvSpPr txBox="1"/>
          <p:nvPr/>
        </p:nvSpPr>
        <p:spPr>
          <a:xfrm>
            <a:off x="4059780" y="3488048"/>
            <a:ext cx="158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33D3C-3B94-44D5-AD3D-78DE6FA44A37}"/>
              </a:ext>
            </a:extLst>
          </p:cNvPr>
          <p:cNvSpPr txBox="1"/>
          <p:nvPr/>
        </p:nvSpPr>
        <p:spPr>
          <a:xfrm>
            <a:off x="6615725" y="2940443"/>
            <a:ext cx="158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5B526-6E8A-48DE-9C7A-C891AB467062}"/>
              </a:ext>
            </a:extLst>
          </p:cNvPr>
          <p:cNvSpPr txBox="1"/>
          <p:nvPr/>
        </p:nvSpPr>
        <p:spPr>
          <a:xfrm>
            <a:off x="9171671" y="2379861"/>
            <a:ext cx="158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6E36E7-DDAC-43E2-A4D7-004959DE1AA3}"/>
              </a:ext>
            </a:extLst>
          </p:cNvPr>
          <p:cNvGrpSpPr/>
          <p:nvPr/>
        </p:nvGrpSpPr>
        <p:grpSpPr>
          <a:xfrm>
            <a:off x="1415884" y="5463276"/>
            <a:ext cx="1764089" cy="579492"/>
            <a:chOff x="661588" y="5061430"/>
            <a:chExt cx="1764089" cy="579492"/>
          </a:xfrm>
        </p:grpSpPr>
        <p:sp>
          <p:nvSpPr>
            <p:cNvPr id="27" name="Chevron 50">
              <a:extLst>
                <a:ext uri="{FF2B5EF4-FFF2-40B4-BE49-F238E27FC236}">
                  <a16:creationId xmlns:a16="http://schemas.microsoft.com/office/drawing/2014/main" id="{B487D215-CF20-48E1-AA92-E6479B359560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D0E8C0-88ED-4B08-B60A-752ECB4AFF32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56">
              <a:extLst>
                <a:ext uri="{FF2B5EF4-FFF2-40B4-BE49-F238E27FC236}">
                  <a16:creationId xmlns:a16="http://schemas.microsoft.com/office/drawing/2014/main" id="{377F2B95-5DC4-48F1-9661-7DB61EAEFB31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3B9859-8F6F-4A6A-9734-0B85C236C114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E378EA-32E6-4274-AC3D-DFDE54A329C3}"/>
              </a:ext>
            </a:extLst>
          </p:cNvPr>
          <p:cNvGrpSpPr/>
          <p:nvPr/>
        </p:nvGrpSpPr>
        <p:grpSpPr>
          <a:xfrm>
            <a:off x="3971829" y="5463276"/>
            <a:ext cx="1764089" cy="579492"/>
            <a:chOff x="661588" y="5061430"/>
            <a:chExt cx="1764089" cy="579492"/>
          </a:xfrm>
        </p:grpSpPr>
        <p:sp>
          <p:nvSpPr>
            <p:cNvPr id="32" name="Chevron 63">
              <a:extLst>
                <a:ext uri="{FF2B5EF4-FFF2-40B4-BE49-F238E27FC236}">
                  <a16:creationId xmlns:a16="http://schemas.microsoft.com/office/drawing/2014/main" id="{00C993FB-D9DC-4FCA-9B59-76F70FC15B8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C8C115-C250-46EB-A79F-82B510CFD05D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Chevron 65">
              <a:extLst>
                <a:ext uri="{FF2B5EF4-FFF2-40B4-BE49-F238E27FC236}">
                  <a16:creationId xmlns:a16="http://schemas.microsoft.com/office/drawing/2014/main" id="{68A6208D-A74B-409E-A412-95EA865D705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CFDCD-AB7B-4E6E-B4F0-574ED19C70B8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D737B4D-BDA1-4EC0-8EB6-7847A44631D7}"/>
              </a:ext>
            </a:extLst>
          </p:cNvPr>
          <p:cNvGrpSpPr/>
          <p:nvPr/>
        </p:nvGrpSpPr>
        <p:grpSpPr>
          <a:xfrm>
            <a:off x="6527774" y="5463276"/>
            <a:ext cx="1764089" cy="579492"/>
            <a:chOff x="661588" y="5061430"/>
            <a:chExt cx="1764089" cy="579492"/>
          </a:xfrm>
        </p:grpSpPr>
        <p:sp>
          <p:nvSpPr>
            <p:cNvPr id="37" name="Chevron 68">
              <a:extLst>
                <a:ext uri="{FF2B5EF4-FFF2-40B4-BE49-F238E27FC236}">
                  <a16:creationId xmlns:a16="http://schemas.microsoft.com/office/drawing/2014/main" id="{858D1E0D-A49A-441E-997C-E3DA06FDDC2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AD65BB-053E-49AF-AF19-B1F7AE1FF71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Chevron 70">
              <a:extLst>
                <a:ext uri="{FF2B5EF4-FFF2-40B4-BE49-F238E27FC236}">
                  <a16:creationId xmlns:a16="http://schemas.microsoft.com/office/drawing/2014/main" id="{71DB55C5-AD13-47BB-AC7D-7909030FEBE8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EAF93B-4CF2-42A6-81DB-00ACDEBD1B8F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76BBCF-AD09-419D-AFC3-1689B3322080}"/>
              </a:ext>
            </a:extLst>
          </p:cNvPr>
          <p:cNvGrpSpPr/>
          <p:nvPr/>
        </p:nvGrpSpPr>
        <p:grpSpPr>
          <a:xfrm>
            <a:off x="9083720" y="5463276"/>
            <a:ext cx="1764089" cy="579492"/>
            <a:chOff x="661588" y="5061430"/>
            <a:chExt cx="1764089" cy="579492"/>
          </a:xfrm>
        </p:grpSpPr>
        <p:sp>
          <p:nvSpPr>
            <p:cNvPr id="42" name="Chevron 73">
              <a:extLst>
                <a:ext uri="{FF2B5EF4-FFF2-40B4-BE49-F238E27FC236}">
                  <a16:creationId xmlns:a16="http://schemas.microsoft.com/office/drawing/2014/main" id="{5C0E10FD-F6CD-4FC3-B756-745CA51E32F7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BF9F65-E8D4-461D-B1CA-0DBB4DFF55D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Chevron 75">
              <a:extLst>
                <a:ext uri="{FF2B5EF4-FFF2-40B4-BE49-F238E27FC236}">
                  <a16:creationId xmlns:a16="http://schemas.microsoft.com/office/drawing/2014/main" id="{BFEF64F7-4B28-4AE7-801C-4F2A5BD4BF36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A7927B-783A-4CBD-996E-4B05C3047629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3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70">
            <a:extLst>
              <a:ext uri="{FF2B5EF4-FFF2-40B4-BE49-F238E27FC236}">
                <a16:creationId xmlns:a16="http://schemas.microsoft.com/office/drawing/2014/main" id="{4BDAA03F-8BCD-475A-A7E4-4A87A6AC5885}"/>
              </a:ext>
            </a:extLst>
          </p:cNvPr>
          <p:cNvGrpSpPr/>
          <p:nvPr/>
        </p:nvGrpSpPr>
        <p:grpSpPr>
          <a:xfrm>
            <a:off x="7100813" y="1819073"/>
            <a:ext cx="4342198" cy="4151592"/>
            <a:chOff x="6551111" y="-143747"/>
            <a:chExt cx="4379433" cy="4187188"/>
          </a:xfrm>
          <a:solidFill>
            <a:schemeClr val="accent5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019B7A-C47D-4255-A427-38E6EE2D583F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61496F-1C6F-4C0D-92AD-8C1896C79B60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02640E-41BC-4DCF-8D00-1FB7D51DBA99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0862B84-C1B4-41E0-9D1A-2075E887E414}"/>
              </a:ext>
            </a:extLst>
          </p:cNvPr>
          <p:cNvSpPr/>
          <p:nvPr/>
        </p:nvSpPr>
        <p:spPr>
          <a:xfrm rot="21338819">
            <a:off x="8002144" y="1980715"/>
            <a:ext cx="674455" cy="2357232"/>
          </a:xfrm>
          <a:custGeom>
            <a:avLst/>
            <a:gdLst>
              <a:gd name="connsiteX0" fmla="*/ 335796 w 565541"/>
              <a:gd name="connsiteY0" fmla="*/ 1531565 h 1976576"/>
              <a:gd name="connsiteX1" fmla="*/ 335796 w 565541"/>
              <a:gd name="connsiteY1" fmla="*/ 1585857 h 1976576"/>
              <a:gd name="connsiteX2" fmla="*/ 441823 w 565541"/>
              <a:gd name="connsiteY2" fmla="*/ 1585857 h 1976576"/>
              <a:gd name="connsiteX3" fmla="*/ 441823 w 565541"/>
              <a:gd name="connsiteY3" fmla="*/ 1531565 h 1976576"/>
              <a:gd name="connsiteX4" fmla="*/ 123718 w 565541"/>
              <a:gd name="connsiteY4" fmla="*/ 1526871 h 1976576"/>
              <a:gd name="connsiteX5" fmla="*/ 123718 w 565541"/>
              <a:gd name="connsiteY5" fmla="*/ 1581163 h 1976576"/>
              <a:gd name="connsiteX6" fmla="*/ 229745 w 565541"/>
              <a:gd name="connsiteY6" fmla="*/ 1581163 h 1976576"/>
              <a:gd name="connsiteX7" fmla="*/ 229745 w 565541"/>
              <a:gd name="connsiteY7" fmla="*/ 1526871 h 1976576"/>
              <a:gd name="connsiteX8" fmla="*/ 335796 w 565541"/>
              <a:gd name="connsiteY8" fmla="*/ 1409581 h 1976576"/>
              <a:gd name="connsiteX9" fmla="*/ 335796 w 565541"/>
              <a:gd name="connsiteY9" fmla="*/ 1463873 h 1976576"/>
              <a:gd name="connsiteX10" fmla="*/ 441823 w 565541"/>
              <a:gd name="connsiteY10" fmla="*/ 1463873 h 1976576"/>
              <a:gd name="connsiteX11" fmla="*/ 441823 w 565541"/>
              <a:gd name="connsiteY11" fmla="*/ 1409581 h 1976576"/>
              <a:gd name="connsiteX12" fmla="*/ 123718 w 565541"/>
              <a:gd name="connsiteY12" fmla="*/ 1404887 h 1976576"/>
              <a:gd name="connsiteX13" fmla="*/ 123718 w 565541"/>
              <a:gd name="connsiteY13" fmla="*/ 1459180 h 1976576"/>
              <a:gd name="connsiteX14" fmla="*/ 229745 w 565541"/>
              <a:gd name="connsiteY14" fmla="*/ 1459180 h 1976576"/>
              <a:gd name="connsiteX15" fmla="*/ 229745 w 565541"/>
              <a:gd name="connsiteY15" fmla="*/ 1404887 h 1976576"/>
              <a:gd name="connsiteX16" fmla="*/ 335796 w 565541"/>
              <a:gd name="connsiteY16" fmla="*/ 1287599 h 1976576"/>
              <a:gd name="connsiteX17" fmla="*/ 335796 w 565541"/>
              <a:gd name="connsiteY17" fmla="*/ 1341892 h 1976576"/>
              <a:gd name="connsiteX18" fmla="*/ 441823 w 565541"/>
              <a:gd name="connsiteY18" fmla="*/ 1341892 h 1976576"/>
              <a:gd name="connsiteX19" fmla="*/ 441823 w 565541"/>
              <a:gd name="connsiteY19" fmla="*/ 1287599 h 1976576"/>
              <a:gd name="connsiteX20" fmla="*/ 123718 w 565541"/>
              <a:gd name="connsiteY20" fmla="*/ 1282905 h 1976576"/>
              <a:gd name="connsiteX21" fmla="*/ 123718 w 565541"/>
              <a:gd name="connsiteY21" fmla="*/ 1337198 h 1976576"/>
              <a:gd name="connsiteX22" fmla="*/ 229745 w 565541"/>
              <a:gd name="connsiteY22" fmla="*/ 1337198 h 1976576"/>
              <a:gd name="connsiteX23" fmla="*/ 229745 w 565541"/>
              <a:gd name="connsiteY23" fmla="*/ 1282905 h 1976576"/>
              <a:gd name="connsiteX24" fmla="*/ 335796 w 565541"/>
              <a:gd name="connsiteY24" fmla="*/ 1165617 h 1976576"/>
              <a:gd name="connsiteX25" fmla="*/ 335796 w 565541"/>
              <a:gd name="connsiteY25" fmla="*/ 1219910 h 1976576"/>
              <a:gd name="connsiteX26" fmla="*/ 441823 w 565541"/>
              <a:gd name="connsiteY26" fmla="*/ 1219910 h 1976576"/>
              <a:gd name="connsiteX27" fmla="*/ 441823 w 565541"/>
              <a:gd name="connsiteY27" fmla="*/ 1165617 h 1976576"/>
              <a:gd name="connsiteX28" fmla="*/ 123718 w 565541"/>
              <a:gd name="connsiteY28" fmla="*/ 1160924 h 1976576"/>
              <a:gd name="connsiteX29" fmla="*/ 123718 w 565541"/>
              <a:gd name="connsiteY29" fmla="*/ 1215216 h 1976576"/>
              <a:gd name="connsiteX30" fmla="*/ 229745 w 565541"/>
              <a:gd name="connsiteY30" fmla="*/ 1215216 h 1976576"/>
              <a:gd name="connsiteX31" fmla="*/ 229745 w 565541"/>
              <a:gd name="connsiteY31" fmla="*/ 1160924 h 1976576"/>
              <a:gd name="connsiteX32" fmla="*/ 335796 w 565541"/>
              <a:gd name="connsiteY32" fmla="*/ 1043636 h 1976576"/>
              <a:gd name="connsiteX33" fmla="*/ 335796 w 565541"/>
              <a:gd name="connsiteY33" fmla="*/ 1097928 h 1976576"/>
              <a:gd name="connsiteX34" fmla="*/ 441823 w 565541"/>
              <a:gd name="connsiteY34" fmla="*/ 1097928 h 1976576"/>
              <a:gd name="connsiteX35" fmla="*/ 441823 w 565541"/>
              <a:gd name="connsiteY35" fmla="*/ 1043636 h 1976576"/>
              <a:gd name="connsiteX36" fmla="*/ 123718 w 565541"/>
              <a:gd name="connsiteY36" fmla="*/ 1038942 h 1976576"/>
              <a:gd name="connsiteX37" fmla="*/ 123718 w 565541"/>
              <a:gd name="connsiteY37" fmla="*/ 1093234 h 1976576"/>
              <a:gd name="connsiteX38" fmla="*/ 229745 w 565541"/>
              <a:gd name="connsiteY38" fmla="*/ 1093234 h 1976576"/>
              <a:gd name="connsiteX39" fmla="*/ 229745 w 565541"/>
              <a:gd name="connsiteY39" fmla="*/ 1038942 h 1976576"/>
              <a:gd name="connsiteX40" fmla="*/ 335796 w 565541"/>
              <a:gd name="connsiteY40" fmla="*/ 921654 h 1976576"/>
              <a:gd name="connsiteX41" fmla="*/ 335796 w 565541"/>
              <a:gd name="connsiteY41" fmla="*/ 975946 h 1976576"/>
              <a:gd name="connsiteX42" fmla="*/ 441823 w 565541"/>
              <a:gd name="connsiteY42" fmla="*/ 975946 h 1976576"/>
              <a:gd name="connsiteX43" fmla="*/ 441823 w 565541"/>
              <a:gd name="connsiteY43" fmla="*/ 921654 h 1976576"/>
              <a:gd name="connsiteX44" fmla="*/ 123718 w 565541"/>
              <a:gd name="connsiteY44" fmla="*/ 916960 h 1976576"/>
              <a:gd name="connsiteX45" fmla="*/ 123718 w 565541"/>
              <a:gd name="connsiteY45" fmla="*/ 971252 h 1976576"/>
              <a:gd name="connsiteX46" fmla="*/ 229745 w 565541"/>
              <a:gd name="connsiteY46" fmla="*/ 971252 h 1976576"/>
              <a:gd name="connsiteX47" fmla="*/ 229745 w 565541"/>
              <a:gd name="connsiteY47" fmla="*/ 916960 h 1976576"/>
              <a:gd name="connsiteX48" fmla="*/ 335796 w 565541"/>
              <a:gd name="connsiteY48" fmla="*/ 799672 h 1976576"/>
              <a:gd name="connsiteX49" fmla="*/ 335796 w 565541"/>
              <a:gd name="connsiteY49" fmla="*/ 853964 h 1976576"/>
              <a:gd name="connsiteX50" fmla="*/ 441823 w 565541"/>
              <a:gd name="connsiteY50" fmla="*/ 853964 h 1976576"/>
              <a:gd name="connsiteX51" fmla="*/ 441823 w 565541"/>
              <a:gd name="connsiteY51" fmla="*/ 799672 h 1976576"/>
              <a:gd name="connsiteX52" fmla="*/ 123718 w 565541"/>
              <a:gd name="connsiteY52" fmla="*/ 794978 h 1976576"/>
              <a:gd name="connsiteX53" fmla="*/ 123718 w 565541"/>
              <a:gd name="connsiteY53" fmla="*/ 849270 h 1976576"/>
              <a:gd name="connsiteX54" fmla="*/ 229745 w 565541"/>
              <a:gd name="connsiteY54" fmla="*/ 849270 h 1976576"/>
              <a:gd name="connsiteX55" fmla="*/ 229745 w 565541"/>
              <a:gd name="connsiteY55" fmla="*/ 794978 h 1976576"/>
              <a:gd name="connsiteX56" fmla="*/ 335796 w 565541"/>
              <a:gd name="connsiteY56" fmla="*/ 677690 h 1976576"/>
              <a:gd name="connsiteX57" fmla="*/ 335796 w 565541"/>
              <a:gd name="connsiteY57" fmla="*/ 731982 h 1976576"/>
              <a:gd name="connsiteX58" fmla="*/ 441823 w 565541"/>
              <a:gd name="connsiteY58" fmla="*/ 731982 h 1976576"/>
              <a:gd name="connsiteX59" fmla="*/ 441823 w 565541"/>
              <a:gd name="connsiteY59" fmla="*/ 677690 h 1976576"/>
              <a:gd name="connsiteX60" fmla="*/ 123718 w 565541"/>
              <a:gd name="connsiteY60" fmla="*/ 672996 h 1976576"/>
              <a:gd name="connsiteX61" fmla="*/ 123718 w 565541"/>
              <a:gd name="connsiteY61" fmla="*/ 727289 h 1976576"/>
              <a:gd name="connsiteX62" fmla="*/ 229745 w 565541"/>
              <a:gd name="connsiteY62" fmla="*/ 727289 h 1976576"/>
              <a:gd name="connsiteX63" fmla="*/ 229745 w 565541"/>
              <a:gd name="connsiteY63" fmla="*/ 672996 h 1976576"/>
              <a:gd name="connsiteX64" fmla="*/ 335796 w 565541"/>
              <a:gd name="connsiteY64" fmla="*/ 555708 h 1976576"/>
              <a:gd name="connsiteX65" fmla="*/ 335796 w 565541"/>
              <a:gd name="connsiteY65" fmla="*/ 610000 h 1976576"/>
              <a:gd name="connsiteX66" fmla="*/ 441823 w 565541"/>
              <a:gd name="connsiteY66" fmla="*/ 610000 h 1976576"/>
              <a:gd name="connsiteX67" fmla="*/ 441823 w 565541"/>
              <a:gd name="connsiteY67" fmla="*/ 555708 h 1976576"/>
              <a:gd name="connsiteX68" fmla="*/ 123718 w 565541"/>
              <a:gd name="connsiteY68" fmla="*/ 551014 h 1976576"/>
              <a:gd name="connsiteX69" fmla="*/ 123718 w 565541"/>
              <a:gd name="connsiteY69" fmla="*/ 605307 h 1976576"/>
              <a:gd name="connsiteX70" fmla="*/ 229745 w 565541"/>
              <a:gd name="connsiteY70" fmla="*/ 605307 h 1976576"/>
              <a:gd name="connsiteX71" fmla="*/ 229745 w 565541"/>
              <a:gd name="connsiteY71" fmla="*/ 551014 h 1976576"/>
              <a:gd name="connsiteX72" fmla="*/ 335796 w 565541"/>
              <a:gd name="connsiteY72" fmla="*/ 433726 h 1976576"/>
              <a:gd name="connsiteX73" fmla="*/ 335796 w 565541"/>
              <a:gd name="connsiteY73" fmla="*/ 488019 h 1976576"/>
              <a:gd name="connsiteX74" fmla="*/ 441823 w 565541"/>
              <a:gd name="connsiteY74" fmla="*/ 488019 h 1976576"/>
              <a:gd name="connsiteX75" fmla="*/ 441823 w 565541"/>
              <a:gd name="connsiteY75" fmla="*/ 433726 h 1976576"/>
              <a:gd name="connsiteX76" fmla="*/ 123718 w 565541"/>
              <a:gd name="connsiteY76" fmla="*/ 429032 h 1976576"/>
              <a:gd name="connsiteX77" fmla="*/ 123718 w 565541"/>
              <a:gd name="connsiteY77" fmla="*/ 483325 h 1976576"/>
              <a:gd name="connsiteX78" fmla="*/ 229745 w 565541"/>
              <a:gd name="connsiteY78" fmla="*/ 483325 h 1976576"/>
              <a:gd name="connsiteX79" fmla="*/ 229745 w 565541"/>
              <a:gd name="connsiteY79" fmla="*/ 429032 h 1976576"/>
              <a:gd name="connsiteX80" fmla="*/ 244058 w 565541"/>
              <a:gd name="connsiteY80" fmla="*/ 0 h 1976576"/>
              <a:gd name="connsiteX81" fmla="*/ 321484 w 565541"/>
              <a:gd name="connsiteY81" fmla="*/ 0 h 1976576"/>
              <a:gd name="connsiteX82" fmla="*/ 321484 w 565541"/>
              <a:gd name="connsiteY82" fmla="*/ 178763 h 1976576"/>
              <a:gd name="connsiteX83" fmla="*/ 388810 w 565541"/>
              <a:gd name="connsiteY83" fmla="*/ 178763 h 1976576"/>
              <a:gd name="connsiteX84" fmla="*/ 388810 w 565541"/>
              <a:gd name="connsiteY84" fmla="*/ 299617 h 1976576"/>
              <a:gd name="connsiteX85" fmla="*/ 565541 w 565541"/>
              <a:gd name="connsiteY85" fmla="*/ 299617 h 1976576"/>
              <a:gd name="connsiteX86" fmla="*/ 565541 w 565541"/>
              <a:gd name="connsiteY86" fmla="*/ 1976576 h 1976576"/>
              <a:gd name="connsiteX87" fmla="*/ 448247 w 565541"/>
              <a:gd name="connsiteY87" fmla="*/ 1976576 h 1976576"/>
              <a:gd name="connsiteX88" fmla="*/ 371127 w 565541"/>
              <a:gd name="connsiteY88" fmla="*/ 1976576 h 1976576"/>
              <a:gd name="connsiteX89" fmla="*/ 194414 w 565541"/>
              <a:gd name="connsiteY89" fmla="*/ 1976576 h 1976576"/>
              <a:gd name="connsiteX90" fmla="*/ 88332 w 565541"/>
              <a:gd name="connsiteY90" fmla="*/ 1976576 h 1976576"/>
              <a:gd name="connsiteX91" fmla="*/ 0 w 565541"/>
              <a:gd name="connsiteY91" fmla="*/ 1976576 h 1976576"/>
              <a:gd name="connsiteX92" fmla="*/ 0 w 565541"/>
              <a:gd name="connsiteY92" fmla="*/ 299617 h 1976576"/>
              <a:gd name="connsiteX93" fmla="*/ 176731 w 565541"/>
              <a:gd name="connsiteY93" fmla="*/ 299617 h 1976576"/>
              <a:gd name="connsiteX94" fmla="*/ 176731 w 565541"/>
              <a:gd name="connsiteY94" fmla="*/ 178763 h 1976576"/>
              <a:gd name="connsiteX95" fmla="*/ 244058 w 565541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65541" h="1976576">
                <a:moveTo>
                  <a:pt x="335796" y="1531565"/>
                </a:moveTo>
                <a:lnTo>
                  <a:pt x="335796" y="1585857"/>
                </a:lnTo>
                <a:lnTo>
                  <a:pt x="441823" y="1585857"/>
                </a:lnTo>
                <a:lnTo>
                  <a:pt x="441823" y="1531565"/>
                </a:lnTo>
                <a:close/>
                <a:moveTo>
                  <a:pt x="123718" y="1526871"/>
                </a:moveTo>
                <a:lnTo>
                  <a:pt x="123718" y="1581163"/>
                </a:lnTo>
                <a:lnTo>
                  <a:pt x="229745" y="1581163"/>
                </a:lnTo>
                <a:lnTo>
                  <a:pt x="229745" y="1526871"/>
                </a:lnTo>
                <a:close/>
                <a:moveTo>
                  <a:pt x="335796" y="1409581"/>
                </a:moveTo>
                <a:lnTo>
                  <a:pt x="335796" y="1463873"/>
                </a:lnTo>
                <a:lnTo>
                  <a:pt x="441823" y="1463873"/>
                </a:lnTo>
                <a:lnTo>
                  <a:pt x="441823" y="1409581"/>
                </a:lnTo>
                <a:close/>
                <a:moveTo>
                  <a:pt x="123718" y="1404887"/>
                </a:moveTo>
                <a:lnTo>
                  <a:pt x="123718" y="1459180"/>
                </a:lnTo>
                <a:lnTo>
                  <a:pt x="229745" y="1459180"/>
                </a:lnTo>
                <a:lnTo>
                  <a:pt x="229745" y="1404887"/>
                </a:lnTo>
                <a:close/>
                <a:moveTo>
                  <a:pt x="335796" y="1287599"/>
                </a:moveTo>
                <a:lnTo>
                  <a:pt x="335796" y="1341892"/>
                </a:lnTo>
                <a:lnTo>
                  <a:pt x="441823" y="1341892"/>
                </a:lnTo>
                <a:lnTo>
                  <a:pt x="441823" y="1287599"/>
                </a:lnTo>
                <a:close/>
                <a:moveTo>
                  <a:pt x="123718" y="1282905"/>
                </a:moveTo>
                <a:lnTo>
                  <a:pt x="123718" y="1337198"/>
                </a:lnTo>
                <a:lnTo>
                  <a:pt x="229745" y="1337198"/>
                </a:lnTo>
                <a:lnTo>
                  <a:pt x="229745" y="1282905"/>
                </a:lnTo>
                <a:close/>
                <a:moveTo>
                  <a:pt x="335796" y="1165617"/>
                </a:moveTo>
                <a:lnTo>
                  <a:pt x="335796" y="1219910"/>
                </a:lnTo>
                <a:lnTo>
                  <a:pt x="441823" y="1219910"/>
                </a:lnTo>
                <a:lnTo>
                  <a:pt x="441823" y="1165617"/>
                </a:lnTo>
                <a:close/>
                <a:moveTo>
                  <a:pt x="123718" y="1160924"/>
                </a:moveTo>
                <a:lnTo>
                  <a:pt x="123718" y="1215216"/>
                </a:lnTo>
                <a:lnTo>
                  <a:pt x="229745" y="1215216"/>
                </a:lnTo>
                <a:lnTo>
                  <a:pt x="229745" y="1160924"/>
                </a:lnTo>
                <a:close/>
                <a:moveTo>
                  <a:pt x="335796" y="1043636"/>
                </a:moveTo>
                <a:lnTo>
                  <a:pt x="335796" y="1097928"/>
                </a:lnTo>
                <a:lnTo>
                  <a:pt x="441823" y="1097928"/>
                </a:lnTo>
                <a:lnTo>
                  <a:pt x="441823" y="1043636"/>
                </a:lnTo>
                <a:close/>
                <a:moveTo>
                  <a:pt x="123718" y="1038942"/>
                </a:moveTo>
                <a:lnTo>
                  <a:pt x="123718" y="1093234"/>
                </a:lnTo>
                <a:lnTo>
                  <a:pt x="229745" y="1093234"/>
                </a:lnTo>
                <a:lnTo>
                  <a:pt x="229745" y="1038942"/>
                </a:lnTo>
                <a:close/>
                <a:moveTo>
                  <a:pt x="335796" y="921654"/>
                </a:moveTo>
                <a:lnTo>
                  <a:pt x="335796" y="975946"/>
                </a:lnTo>
                <a:lnTo>
                  <a:pt x="441823" y="975946"/>
                </a:lnTo>
                <a:lnTo>
                  <a:pt x="441823" y="921654"/>
                </a:lnTo>
                <a:close/>
                <a:moveTo>
                  <a:pt x="123718" y="916960"/>
                </a:moveTo>
                <a:lnTo>
                  <a:pt x="123718" y="971252"/>
                </a:lnTo>
                <a:lnTo>
                  <a:pt x="229745" y="971252"/>
                </a:lnTo>
                <a:lnTo>
                  <a:pt x="229745" y="916960"/>
                </a:lnTo>
                <a:close/>
                <a:moveTo>
                  <a:pt x="335796" y="799672"/>
                </a:moveTo>
                <a:lnTo>
                  <a:pt x="335796" y="853964"/>
                </a:lnTo>
                <a:lnTo>
                  <a:pt x="441823" y="853964"/>
                </a:lnTo>
                <a:lnTo>
                  <a:pt x="441823" y="799672"/>
                </a:lnTo>
                <a:close/>
                <a:moveTo>
                  <a:pt x="123718" y="794978"/>
                </a:moveTo>
                <a:lnTo>
                  <a:pt x="123718" y="849270"/>
                </a:lnTo>
                <a:lnTo>
                  <a:pt x="229745" y="849270"/>
                </a:lnTo>
                <a:lnTo>
                  <a:pt x="229745" y="794978"/>
                </a:lnTo>
                <a:close/>
                <a:moveTo>
                  <a:pt x="335796" y="677690"/>
                </a:moveTo>
                <a:lnTo>
                  <a:pt x="335796" y="731982"/>
                </a:lnTo>
                <a:lnTo>
                  <a:pt x="441823" y="731982"/>
                </a:lnTo>
                <a:lnTo>
                  <a:pt x="441823" y="677690"/>
                </a:lnTo>
                <a:close/>
                <a:moveTo>
                  <a:pt x="123718" y="672996"/>
                </a:moveTo>
                <a:lnTo>
                  <a:pt x="123718" y="727289"/>
                </a:lnTo>
                <a:lnTo>
                  <a:pt x="229745" y="727289"/>
                </a:lnTo>
                <a:lnTo>
                  <a:pt x="229745" y="672996"/>
                </a:lnTo>
                <a:close/>
                <a:moveTo>
                  <a:pt x="335796" y="555708"/>
                </a:moveTo>
                <a:lnTo>
                  <a:pt x="335796" y="610000"/>
                </a:lnTo>
                <a:lnTo>
                  <a:pt x="441823" y="610000"/>
                </a:lnTo>
                <a:lnTo>
                  <a:pt x="441823" y="555708"/>
                </a:lnTo>
                <a:close/>
                <a:moveTo>
                  <a:pt x="123718" y="551014"/>
                </a:moveTo>
                <a:lnTo>
                  <a:pt x="123718" y="605307"/>
                </a:lnTo>
                <a:lnTo>
                  <a:pt x="229745" y="605307"/>
                </a:lnTo>
                <a:lnTo>
                  <a:pt x="229745" y="551014"/>
                </a:lnTo>
                <a:close/>
                <a:moveTo>
                  <a:pt x="335796" y="433726"/>
                </a:moveTo>
                <a:lnTo>
                  <a:pt x="335796" y="488019"/>
                </a:lnTo>
                <a:lnTo>
                  <a:pt x="441823" y="488019"/>
                </a:lnTo>
                <a:lnTo>
                  <a:pt x="441823" y="433726"/>
                </a:lnTo>
                <a:close/>
                <a:moveTo>
                  <a:pt x="123718" y="429032"/>
                </a:moveTo>
                <a:lnTo>
                  <a:pt x="123718" y="483325"/>
                </a:lnTo>
                <a:lnTo>
                  <a:pt x="229745" y="483325"/>
                </a:lnTo>
                <a:lnTo>
                  <a:pt x="229745" y="429032"/>
                </a:lnTo>
                <a:close/>
                <a:moveTo>
                  <a:pt x="244058" y="0"/>
                </a:moveTo>
                <a:lnTo>
                  <a:pt x="321484" y="0"/>
                </a:lnTo>
                <a:lnTo>
                  <a:pt x="321484" y="178763"/>
                </a:lnTo>
                <a:lnTo>
                  <a:pt x="388810" y="178763"/>
                </a:lnTo>
                <a:lnTo>
                  <a:pt x="388810" y="299617"/>
                </a:lnTo>
                <a:lnTo>
                  <a:pt x="565541" y="299617"/>
                </a:lnTo>
                <a:lnTo>
                  <a:pt x="565541" y="1976576"/>
                </a:lnTo>
                <a:lnTo>
                  <a:pt x="448247" y="1976576"/>
                </a:lnTo>
                <a:lnTo>
                  <a:pt x="371127" y="1976576"/>
                </a:lnTo>
                <a:lnTo>
                  <a:pt x="194414" y="1976576"/>
                </a:lnTo>
                <a:lnTo>
                  <a:pt x="8833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76731" y="299617"/>
                </a:lnTo>
                <a:lnTo>
                  <a:pt x="176731" y="178763"/>
                </a:lnTo>
                <a:lnTo>
                  <a:pt x="244058" y="1787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F4628F2-51A9-410A-BEEF-902ED683FBE2}"/>
              </a:ext>
            </a:extLst>
          </p:cNvPr>
          <p:cNvSpPr/>
          <p:nvPr/>
        </p:nvSpPr>
        <p:spPr>
          <a:xfrm rot="550668">
            <a:off x="8720594" y="1390148"/>
            <a:ext cx="535271" cy="3035786"/>
          </a:xfrm>
          <a:custGeom>
            <a:avLst/>
            <a:gdLst>
              <a:gd name="connsiteX0" fmla="*/ 335280 w 333375"/>
              <a:gd name="connsiteY0" fmla="*/ 3057525 h 3057525"/>
              <a:gd name="connsiteX1" fmla="*/ 0 w 333375"/>
              <a:gd name="connsiteY1" fmla="*/ 3057525 h 3057525"/>
              <a:gd name="connsiteX2" fmla="*/ 0 w 333375"/>
              <a:gd name="connsiteY2" fmla="*/ 0 h 3057525"/>
              <a:gd name="connsiteX3" fmla="*/ 203835 w 333375"/>
              <a:gd name="connsiteY3" fmla="*/ 217170 h 3057525"/>
              <a:gd name="connsiteX4" fmla="*/ 218123 w 333375"/>
              <a:gd name="connsiteY4" fmla="*/ 269558 h 3057525"/>
              <a:gd name="connsiteX5" fmla="*/ 218123 w 333375"/>
              <a:gd name="connsiteY5" fmla="*/ 788670 h 3057525"/>
              <a:gd name="connsiteX6" fmla="*/ 252413 w 333375"/>
              <a:gd name="connsiteY6" fmla="*/ 870585 h 3057525"/>
              <a:gd name="connsiteX7" fmla="*/ 338138 w 333375"/>
              <a:gd name="connsiteY7" fmla="*/ 1076325 h 3057525"/>
              <a:gd name="connsiteX8" fmla="*/ 336233 w 333375"/>
              <a:gd name="connsiteY8" fmla="*/ 2999423 h 3057525"/>
              <a:gd name="connsiteX9" fmla="*/ 335280 w 333375"/>
              <a:gd name="connsiteY9" fmla="*/ 3057525 h 3057525"/>
              <a:gd name="connsiteX10" fmla="*/ 58103 w 333375"/>
              <a:gd name="connsiteY10" fmla="*/ 796290 h 3057525"/>
              <a:gd name="connsiteX11" fmla="*/ 35243 w 333375"/>
              <a:gd name="connsiteY11" fmla="*/ 755333 h 3057525"/>
              <a:gd name="connsiteX12" fmla="*/ 20955 w 333375"/>
              <a:gd name="connsiteY12" fmla="*/ 768668 h 3057525"/>
              <a:gd name="connsiteX13" fmla="*/ 20955 w 333375"/>
              <a:gd name="connsiteY13" fmla="*/ 1084898 h 3057525"/>
              <a:gd name="connsiteX14" fmla="*/ 91440 w 333375"/>
              <a:gd name="connsiteY14" fmla="*/ 1084898 h 3057525"/>
              <a:gd name="connsiteX15" fmla="*/ 90488 w 333375"/>
              <a:gd name="connsiteY15" fmla="*/ 832485 h 3057525"/>
              <a:gd name="connsiteX16" fmla="*/ 61913 w 333375"/>
              <a:gd name="connsiteY16" fmla="*/ 801053 h 3057525"/>
              <a:gd name="connsiteX17" fmla="*/ 58103 w 333375"/>
              <a:gd name="connsiteY17" fmla="*/ 796290 h 3057525"/>
              <a:gd name="connsiteX18" fmla="*/ 158115 w 333375"/>
              <a:gd name="connsiteY18" fmla="*/ 875347 h 3057525"/>
              <a:gd name="connsiteX19" fmla="*/ 159068 w 333375"/>
              <a:gd name="connsiteY19" fmla="*/ 877253 h 3057525"/>
              <a:gd name="connsiteX20" fmla="*/ 116205 w 333375"/>
              <a:gd name="connsiteY20" fmla="*/ 837247 h 3057525"/>
              <a:gd name="connsiteX21" fmla="*/ 116205 w 333375"/>
              <a:gd name="connsiteY21" fmla="*/ 1084898 h 3057525"/>
              <a:gd name="connsiteX22" fmla="*/ 215265 w 333375"/>
              <a:gd name="connsiteY22" fmla="*/ 1084898 h 3057525"/>
              <a:gd name="connsiteX23" fmla="*/ 216218 w 333375"/>
              <a:gd name="connsiteY23" fmla="*/ 975360 h 3057525"/>
              <a:gd name="connsiteX24" fmla="*/ 158115 w 333375"/>
              <a:gd name="connsiteY24" fmla="*/ 875347 h 3057525"/>
              <a:gd name="connsiteX25" fmla="*/ 215265 w 333375"/>
              <a:gd name="connsiteY25" fmla="*/ 1448753 h 3057525"/>
              <a:gd name="connsiteX26" fmla="*/ 215265 w 333375"/>
              <a:gd name="connsiteY26" fmla="*/ 1114425 h 3057525"/>
              <a:gd name="connsiteX27" fmla="*/ 118110 w 333375"/>
              <a:gd name="connsiteY27" fmla="*/ 1114425 h 3057525"/>
              <a:gd name="connsiteX28" fmla="*/ 118110 w 333375"/>
              <a:gd name="connsiteY28" fmla="*/ 1448753 h 3057525"/>
              <a:gd name="connsiteX29" fmla="*/ 215265 w 333375"/>
              <a:gd name="connsiteY29" fmla="*/ 1448753 h 3057525"/>
              <a:gd name="connsiteX30" fmla="*/ 236220 w 333375"/>
              <a:gd name="connsiteY30" fmla="*/ 1113473 h 3057525"/>
              <a:gd name="connsiteX31" fmla="*/ 236220 w 333375"/>
              <a:gd name="connsiteY31" fmla="*/ 1447800 h 3057525"/>
              <a:gd name="connsiteX32" fmla="*/ 313373 w 333375"/>
              <a:gd name="connsiteY32" fmla="*/ 1447800 h 3057525"/>
              <a:gd name="connsiteX33" fmla="*/ 313373 w 333375"/>
              <a:gd name="connsiteY33" fmla="*/ 1113473 h 3057525"/>
              <a:gd name="connsiteX34" fmla="*/ 236220 w 333375"/>
              <a:gd name="connsiteY34" fmla="*/ 1113473 h 3057525"/>
              <a:gd name="connsiteX35" fmla="*/ 89535 w 333375"/>
              <a:gd name="connsiteY35" fmla="*/ 1448753 h 3057525"/>
              <a:gd name="connsiteX36" fmla="*/ 89535 w 333375"/>
              <a:gd name="connsiteY36" fmla="*/ 1114425 h 3057525"/>
              <a:gd name="connsiteX37" fmla="*/ 20003 w 333375"/>
              <a:gd name="connsiteY37" fmla="*/ 1114425 h 3057525"/>
              <a:gd name="connsiteX38" fmla="*/ 20003 w 333375"/>
              <a:gd name="connsiteY38" fmla="*/ 1448753 h 3057525"/>
              <a:gd name="connsiteX39" fmla="*/ 89535 w 333375"/>
              <a:gd name="connsiteY39" fmla="*/ 1448753 h 3057525"/>
              <a:gd name="connsiteX40" fmla="*/ 135255 w 333375"/>
              <a:gd name="connsiteY40" fmla="*/ 742950 h 3057525"/>
              <a:gd name="connsiteX41" fmla="*/ 135255 w 333375"/>
              <a:gd name="connsiteY41" fmla="*/ 366713 h 3057525"/>
              <a:gd name="connsiteX42" fmla="*/ 76200 w 333375"/>
              <a:gd name="connsiteY42" fmla="*/ 366713 h 3057525"/>
              <a:gd name="connsiteX43" fmla="*/ 75248 w 333375"/>
              <a:gd name="connsiteY43" fmla="*/ 633413 h 3057525"/>
              <a:gd name="connsiteX44" fmla="*/ 135255 w 333375"/>
              <a:gd name="connsiteY44" fmla="*/ 742950 h 3057525"/>
              <a:gd name="connsiteX45" fmla="*/ 154305 w 333375"/>
              <a:gd name="connsiteY45" fmla="*/ 367665 h 3057525"/>
              <a:gd name="connsiteX46" fmla="*/ 156210 w 333375"/>
              <a:gd name="connsiteY46" fmla="*/ 753428 h 3057525"/>
              <a:gd name="connsiteX47" fmla="*/ 194310 w 333375"/>
              <a:gd name="connsiteY47" fmla="*/ 816293 h 3057525"/>
              <a:gd name="connsiteX48" fmla="*/ 194310 w 333375"/>
              <a:gd name="connsiteY48" fmla="*/ 365760 h 3057525"/>
              <a:gd name="connsiteX49" fmla="*/ 154305 w 333375"/>
              <a:gd name="connsiteY49" fmla="*/ 367665 h 3057525"/>
              <a:gd name="connsiteX50" fmla="*/ 176213 w 333375"/>
              <a:gd name="connsiteY50" fmla="*/ 1740218 h 3057525"/>
              <a:gd name="connsiteX51" fmla="*/ 20955 w 333375"/>
              <a:gd name="connsiteY51" fmla="*/ 1740218 h 3057525"/>
              <a:gd name="connsiteX52" fmla="*/ 20955 w 333375"/>
              <a:gd name="connsiteY52" fmla="*/ 1836420 h 3057525"/>
              <a:gd name="connsiteX53" fmla="*/ 176213 w 333375"/>
              <a:gd name="connsiteY53" fmla="*/ 1836420 h 3057525"/>
              <a:gd name="connsiteX54" fmla="*/ 176213 w 333375"/>
              <a:gd name="connsiteY54" fmla="*/ 1740218 h 3057525"/>
              <a:gd name="connsiteX55" fmla="*/ 155258 w 333375"/>
              <a:gd name="connsiteY55" fmla="*/ 1618298 h 3057525"/>
              <a:gd name="connsiteX56" fmla="*/ 155258 w 333375"/>
              <a:gd name="connsiteY56" fmla="*/ 1713548 h 3057525"/>
              <a:gd name="connsiteX57" fmla="*/ 311468 w 333375"/>
              <a:gd name="connsiteY57" fmla="*/ 1713548 h 3057525"/>
              <a:gd name="connsiteX58" fmla="*/ 311468 w 333375"/>
              <a:gd name="connsiteY58" fmla="*/ 1618298 h 3057525"/>
              <a:gd name="connsiteX59" fmla="*/ 155258 w 333375"/>
              <a:gd name="connsiteY59" fmla="*/ 1618298 h 3057525"/>
              <a:gd name="connsiteX60" fmla="*/ 87630 w 333375"/>
              <a:gd name="connsiteY60" fmla="*/ 1595438 h 3057525"/>
              <a:gd name="connsiteX61" fmla="*/ 243840 w 333375"/>
              <a:gd name="connsiteY61" fmla="*/ 1595438 h 3057525"/>
              <a:gd name="connsiteX62" fmla="*/ 243840 w 333375"/>
              <a:gd name="connsiteY62" fmla="*/ 1501140 h 3057525"/>
              <a:gd name="connsiteX63" fmla="*/ 87630 w 333375"/>
              <a:gd name="connsiteY63" fmla="*/ 1501140 h 3057525"/>
              <a:gd name="connsiteX64" fmla="*/ 87630 w 333375"/>
              <a:gd name="connsiteY64" fmla="*/ 1595438 h 3057525"/>
              <a:gd name="connsiteX65" fmla="*/ 244793 w 333375"/>
              <a:gd name="connsiteY65" fmla="*/ 1861185 h 3057525"/>
              <a:gd name="connsiteX66" fmla="*/ 89535 w 333375"/>
              <a:gd name="connsiteY66" fmla="*/ 1861185 h 3057525"/>
              <a:gd name="connsiteX67" fmla="*/ 89535 w 333375"/>
              <a:gd name="connsiteY67" fmla="*/ 1955482 h 3057525"/>
              <a:gd name="connsiteX68" fmla="*/ 244793 w 333375"/>
              <a:gd name="connsiteY68" fmla="*/ 1955482 h 3057525"/>
              <a:gd name="connsiteX69" fmla="*/ 244793 w 333375"/>
              <a:gd name="connsiteY69" fmla="*/ 1861185 h 3057525"/>
              <a:gd name="connsiteX70" fmla="*/ 40958 w 333375"/>
              <a:gd name="connsiteY70" fmla="*/ 659130 h 3057525"/>
              <a:gd name="connsiteX71" fmla="*/ 53340 w 333375"/>
              <a:gd name="connsiteY71" fmla="*/ 652463 h 3057525"/>
              <a:gd name="connsiteX72" fmla="*/ 53340 w 333375"/>
              <a:gd name="connsiteY72" fmla="*/ 369570 h 3057525"/>
              <a:gd name="connsiteX73" fmla="*/ 17145 w 333375"/>
              <a:gd name="connsiteY73" fmla="*/ 396240 h 3057525"/>
              <a:gd name="connsiteX74" fmla="*/ 18098 w 333375"/>
              <a:gd name="connsiteY74" fmla="*/ 599123 h 3057525"/>
              <a:gd name="connsiteX75" fmla="*/ 40958 w 333375"/>
              <a:gd name="connsiteY75" fmla="*/ 659130 h 3057525"/>
              <a:gd name="connsiteX76" fmla="*/ 178118 w 333375"/>
              <a:gd name="connsiteY76" fmla="*/ 2103120 h 3057525"/>
              <a:gd name="connsiteX77" fmla="*/ 21908 w 333375"/>
              <a:gd name="connsiteY77" fmla="*/ 2103120 h 3057525"/>
              <a:gd name="connsiteX78" fmla="*/ 21908 w 333375"/>
              <a:gd name="connsiteY78" fmla="*/ 2197418 h 3057525"/>
              <a:gd name="connsiteX79" fmla="*/ 175260 w 333375"/>
              <a:gd name="connsiteY79" fmla="*/ 2197418 h 3057525"/>
              <a:gd name="connsiteX80" fmla="*/ 178118 w 333375"/>
              <a:gd name="connsiteY80" fmla="*/ 2177415 h 3057525"/>
              <a:gd name="connsiteX81" fmla="*/ 178118 w 333375"/>
              <a:gd name="connsiteY81" fmla="*/ 2103120 h 3057525"/>
              <a:gd name="connsiteX82" fmla="*/ 313373 w 333375"/>
              <a:gd name="connsiteY82" fmla="*/ 1086803 h 3057525"/>
              <a:gd name="connsiteX83" fmla="*/ 238125 w 333375"/>
              <a:gd name="connsiteY83" fmla="*/ 942022 h 3057525"/>
              <a:gd name="connsiteX84" fmla="*/ 238125 w 333375"/>
              <a:gd name="connsiteY84" fmla="*/ 1086803 h 3057525"/>
              <a:gd name="connsiteX85" fmla="*/ 313373 w 333375"/>
              <a:gd name="connsiteY85" fmla="*/ 1086803 h 3057525"/>
              <a:gd name="connsiteX86" fmla="*/ 133350 w 333375"/>
              <a:gd name="connsiteY86" fmla="*/ 339090 h 3057525"/>
              <a:gd name="connsiteX87" fmla="*/ 79058 w 333375"/>
              <a:gd name="connsiteY87" fmla="*/ 186690 h 3057525"/>
              <a:gd name="connsiteX88" fmla="*/ 79058 w 333375"/>
              <a:gd name="connsiteY88" fmla="*/ 339090 h 3057525"/>
              <a:gd name="connsiteX89" fmla="*/ 133350 w 333375"/>
              <a:gd name="connsiteY89" fmla="*/ 339090 h 3057525"/>
              <a:gd name="connsiteX90" fmla="*/ 33338 w 333375"/>
              <a:gd name="connsiteY90" fmla="*/ 140970 h 3057525"/>
              <a:gd name="connsiteX91" fmla="*/ 20003 w 333375"/>
              <a:gd name="connsiteY91" fmla="*/ 142875 h 3057525"/>
              <a:gd name="connsiteX92" fmla="*/ 20003 w 333375"/>
              <a:gd name="connsiteY92" fmla="*/ 346710 h 3057525"/>
              <a:gd name="connsiteX93" fmla="*/ 52388 w 333375"/>
              <a:gd name="connsiteY93" fmla="*/ 325755 h 3057525"/>
              <a:gd name="connsiteX94" fmla="*/ 33338 w 333375"/>
              <a:gd name="connsiteY94" fmla="*/ 140970 h 3057525"/>
              <a:gd name="connsiteX95" fmla="*/ 130493 w 333375"/>
              <a:gd name="connsiteY95" fmla="*/ 1713548 h 3057525"/>
              <a:gd name="connsiteX96" fmla="*/ 130493 w 333375"/>
              <a:gd name="connsiteY96" fmla="*/ 1614488 h 3057525"/>
              <a:gd name="connsiteX97" fmla="*/ 87630 w 333375"/>
              <a:gd name="connsiteY97" fmla="*/ 1619250 h 3057525"/>
              <a:gd name="connsiteX98" fmla="*/ 87630 w 333375"/>
              <a:gd name="connsiteY98" fmla="*/ 1713548 h 3057525"/>
              <a:gd name="connsiteX99" fmla="*/ 130493 w 333375"/>
              <a:gd name="connsiteY99" fmla="*/ 1713548 h 3057525"/>
              <a:gd name="connsiteX100" fmla="*/ 312420 w 333375"/>
              <a:gd name="connsiteY100" fmla="*/ 2099310 h 3057525"/>
              <a:gd name="connsiteX101" fmla="*/ 269558 w 333375"/>
              <a:gd name="connsiteY101" fmla="*/ 2103120 h 3057525"/>
              <a:gd name="connsiteX102" fmla="*/ 269558 w 333375"/>
              <a:gd name="connsiteY102" fmla="*/ 2196465 h 3057525"/>
              <a:gd name="connsiteX103" fmla="*/ 312420 w 333375"/>
              <a:gd name="connsiteY103" fmla="*/ 2196465 h 3057525"/>
              <a:gd name="connsiteX104" fmla="*/ 312420 w 333375"/>
              <a:gd name="connsiteY104" fmla="*/ 2099310 h 3057525"/>
              <a:gd name="connsiteX105" fmla="*/ 244793 w 333375"/>
              <a:gd name="connsiteY105" fmla="*/ 1975485 h 3057525"/>
              <a:gd name="connsiteX106" fmla="*/ 200978 w 333375"/>
              <a:gd name="connsiteY106" fmla="*/ 1980248 h 3057525"/>
              <a:gd name="connsiteX107" fmla="*/ 200978 w 333375"/>
              <a:gd name="connsiteY107" fmla="*/ 2073593 h 3057525"/>
              <a:gd name="connsiteX108" fmla="*/ 244793 w 333375"/>
              <a:gd name="connsiteY108" fmla="*/ 2073593 h 3057525"/>
              <a:gd name="connsiteX109" fmla="*/ 244793 w 333375"/>
              <a:gd name="connsiteY109" fmla="*/ 1975485 h 3057525"/>
              <a:gd name="connsiteX110" fmla="*/ 202883 w 333375"/>
              <a:gd name="connsiteY110" fmla="*/ 2101215 h 3057525"/>
              <a:gd name="connsiteX111" fmla="*/ 202883 w 333375"/>
              <a:gd name="connsiteY111" fmla="*/ 2196465 h 3057525"/>
              <a:gd name="connsiteX112" fmla="*/ 243840 w 333375"/>
              <a:gd name="connsiteY112" fmla="*/ 2196465 h 3057525"/>
              <a:gd name="connsiteX113" fmla="*/ 243840 w 333375"/>
              <a:gd name="connsiteY113" fmla="*/ 2101215 h 3057525"/>
              <a:gd name="connsiteX114" fmla="*/ 202883 w 333375"/>
              <a:gd name="connsiteY114" fmla="*/ 2101215 h 3057525"/>
              <a:gd name="connsiteX115" fmla="*/ 270510 w 333375"/>
              <a:gd name="connsiteY115" fmla="*/ 1979295 h 3057525"/>
              <a:gd name="connsiteX116" fmla="*/ 270510 w 333375"/>
              <a:gd name="connsiteY116" fmla="*/ 2078355 h 3057525"/>
              <a:gd name="connsiteX117" fmla="*/ 312420 w 333375"/>
              <a:gd name="connsiteY117" fmla="*/ 2073593 h 3057525"/>
              <a:gd name="connsiteX118" fmla="*/ 312420 w 333375"/>
              <a:gd name="connsiteY118" fmla="*/ 1979295 h 3057525"/>
              <a:gd name="connsiteX119" fmla="*/ 270510 w 333375"/>
              <a:gd name="connsiteY119" fmla="*/ 1979295 h 3057525"/>
              <a:gd name="connsiteX120" fmla="*/ 313373 w 333375"/>
              <a:gd name="connsiteY120" fmla="*/ 1741170 h 3057525"/>
              <a:gd name="connsiteX121" fmla="*/ 268605 w 333375"/>
              <a:gd name="connsiteY121" fmla="*/ 1741170 h 3057525"/>
              <a:gd name="connsiteX122" fmla="*/ 268605 w 333375"/>
              <a:gd name="connsiteY122" fmla="*/ 1836420 h 3057525"/>
              <a:gd name="connsiteX123" fmla="*/ 313373 w 333375"/>
              <a:gd name="connsiteY123" fmla="*/ 1836420 h 3057525"/>
              <a:gd name="connsiteX124" fmla="*/ 313373 w 333375"/>
              <a:gd name="connsiteY124" fmla="*/ 1741170 h 3057525"/>
              <a:gd name="connsiteX125" fmla="*/ 268605 w 333375"/>
              <a:gd name="connsiteY125" fmla="*/ 1499235 h 3057525"/>
              <a:gd name="connsiteX126" fmla="*/ 268605 w 333375"/>
              <a:gd name="connsiteY126" fmla="*/ 1594485 h 3057525"/>
              <a:gd name="connsiteX127" fmla="*/ 312420 w 333375"/>
              <a:gd name="connsiteY127" fmla="*/ 1594485 h 3057525"/>
              <a:gd name="connsiteX128" fmla="*/ 312420 w 333375"/>
              <a:gd name="connsiteY128" fmla="*/ 1499235 h 3057525"/>
              <a:gd name="connsiteX129" fmla="*/ 268605 w 333375"/>
              <a:gd name="connsiteY129" fmla="*/ 1499235 h 3057525"/>
              <a:gd name="connsiteX130" fmla="*/ 62865 w 333375"/>
              <a:gd name="connsiteY130" fmla="*/ 1595438 h 3057525"/>
              <a:gd name="connsiteX131" fmla="*/ 62865 w 333375"/>
              <a:gd name="connsiteY131" fmla="*/ 1500188 h 3057525"/>
              <a:gd name="connsiteX132" fmla="*/ 20003 w 333375"/>
              <a:gd name="connsiteY132" fmla="*/ 1500188 h 3057525"/>
              <a:gd name="connsiteX133" fmla="*/ 20003 w 333375"/>
              <a:gd name="connsiteY133" fmla="*/ 1595438 h 3057525"/>
              <a:gd name="connsiteX134" fmla="*/ 62865 w 333375"/>
              <a:gd name="connsiteY134" fmla="*/ 1595438 h 3057525"/>
              <a:gd name="connsiteX135" fmla="*/ 157163 w 333375"/>
              <a:gd name="connsiteY135" fmla="*/ 2435543 h 3057525"/>
              <a:gd name="connsiteX136" fmla="*/ 308610 w 333375"/>
              <a:gd name="connsiteY136" fmla="*/ 2435543 h 3057525"/>
              <a:gd name="connsiteX137" fmla="*/ 308610 w 333375"/>
              <a:gd name="connsiteY137" fmla="*/ 2342198 h 3057525"/>
              <a:gd name="connsiteX138" fmla="*/ 157163 w 333375"/>
              <a:gd name="connsiteY138" fmla="*/ 2342198 h 3057525"/>
              <a:gd name="connsiteX139" fmla="*/ 157163 w 333375"/>
              <a:gd name="connsiteY139" fmla="*/ 2435543 h 3057525"/>
              <a:gd name="connsiteX140" fmla="*/ 63818 w 333375"/>
              <a:gd name="connsiteY140" fmla="*/ 1862138 h 3057525"/>
              <a:gd name="connsiteX141" fmla="*/ 20003 w 333375"/>
              <a:gd name="connsiteY141" fmla="*/ 1862138 h 3057525"/>
              <a:gd name="connsiteX142" fmla="*/ 20003 w 333375"/>
              <a:gd name="connsiteY142" fmla="*/ 1954530 h 3057525"/>
              <a:gd name="connsiteX143" fmla="*/ 63818 w 333375"/>
              <a:gd name="connsiteY143" fmla="*/ 1954530 h 3057525"/>
              <a:gd name="connsiteX144" fmla="*/ 63818 w 333375"/>
              <a:gd name="connsiteY144" fmla="*/ 1862138 h 3057525"/>
              <a:gd name="connsiteX145" fmla="*/ 21908 w 333375"/>
              <a:gd name="connsiteY145" fmla="*/ 2225993 h 3057525"/>
              <a:gd name="connsiteX146" fmla="*/ 21908 w 333375"/>
              <a:gd name="connsiteY146" fmla="*/ 2310765 h 3057525"/>
              <a:gd name="connsiteX147" fmla="*/ 61913 w 333375"/>
              <a:gd name="connsiteY147" fmla="*/ 2270760 h 3057525"/>
              <a:gd name="connsiteX148" fmla="*/ 21908 w 333375"/>
              <a:gd name="connsiteY148" fmla="*/ 2225993 h 3057525"/>
              <a:gd name="connsiteX149" fmla="*/ 157163 w 333375"/>
              <a:gd name="connsiteY149" fmla="*/ 242888 h 3057525"/>
              <a:gd name="connsiteX150" fmla="*/ 195263 w 333375"/>
              <a:gd name="connsiteY150" fmla="*/ 334328 h 3057525"/>
              <a:gd name="connsiteX151" fmla="*/ 157163 w 333375"/>
              <a:gd name="connsiteY151" fmla="*/ 242888 h 3057525"/>
              <a:gd name="connsiteX152" fmla="*/ 268605 w 333375"/>
              <a:gd name="connsiteY152" fmla="*/ 1861185 h 3057525"/>
              <a:gd name="connsiteX153" fmla="*/ 268605 w 333375"/>
              <a:gd name="connsiteY153" fmla="*/ 1953578 h 3057525"/>
              <a:gd name="connsiteX154" fmla="*/ 312420 w 333375"/>
              <a:gd name="connsiteY154" fmla="*/ 1953578 h 3057525"/>
              <a:gd name="connsiteX155" fmla="*/ 312420 w 333375"/>
              <a:gd name="connsiteY155" fmla="*/ 1861185 h 3057525"/>
              <a:gd name="connsiteX156" fmla="*/ 268605 w 333375"/>
              <a:gd name="connsiteY156" fmla="*/ 1861185 h 3057525"/>
              <a:gd name="connsiteX157" fmla="*/ 90488 w 333375"/>
              <a:gd name="connsiteY157" fmla="*/ 2223135 h 3057525"/>
              <a:gd name="connsiteX158" fmla="*/ 90488 w 333375"/>
              <a:gd name="connsiteY158" fmla="*/ 2312670 h 3057525"/>
              <a:gd name="connsiteX159" fmla="*/ 242888 w 333375"/>
              <a:gd name="connsiteY159" fmla="*/ 2312670 h 3057525"/>
              <a:gd name="connsiteX160" fmla="*/ 242888 w 333375"/>
              <a:gd name="connsiteY160" fmla="*/ 2223135 h 3057525"/>
              <a:gd name="connsiteX161" fmla="*/ 90488 w 333375"/>
              <a:gd name="connsiteY161" fmla="*/ 2223135 h 3057525"/>
              <a:gd name="connsiteX162" fmla="*/ 126683 w 333375"/>
              <a:gd name="connsiteY162" fmla="*/ 2436495 h 3057525"/>
              <a:gd name="connsiteX163" fmla="*/ 126683 w 333375"/>
              <a:gd name="connsiteY163" fmla="*/ 2336483 h 3057525"/>
              <a:gd name="connsiteX164" fmla="*/ 90488 w 333375"/>
              <a:gd name="connsiteY164" fmla="*/ 2346960 h 3057525"/>
              <a:gd name="connsiteX165" fmla="*/ 88583 w 333375"/>
              <a:gd name="connsiteY165" fmla="*/ 2436495 h 3057525"/>
              <a:gd name="connsiteX166" fmla="*/ 126683 w 333375"/>
              <a:gd name="connsiteY166" fmla="*/ 2436495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33375" h="3057525">
                <a:moveTo>
                  <a:pt x="335280" y="3057525"/>
                </a:moveTo>
                <a:cubicBezTo>
                  <a:pt x="220980" y="3057525"/>
                  <a:pt x="112395" y="3057525"/>
                  <a:pt x="0" y="3057525"/>
                </a:cubicBezTo>
                <a:cubicBezTo>
                  <a:pt x="0" y="2040255"/>
                  <a:pt x="0" y="1022985"/>
                  <a:pt x="0" y="0"/>
                </a:cubicBezTo>
                <a:cubicBezTo>
                  <a:pt x="70485" y="74295"/>
                  <a:pt x="138113" y="144780"/>
                  <a:pt x="203835" y="217170"/>
                </a:cubicBezTo>
                <a:cubicBezTo>
                  <a:pt x="214313" y="229552"/>
                  <a:pt x="218123" y="251460"/>
                  <a:pt x="218123" y="269558"/>
                </a:cubicBezTo>
                <a:cubicBezTo>
                  <a:pt x="219075" y="442913"/>
                  <a:pt x="220028" y="615315"/>
                  <a:pt x="218123" y="788670"/>
                </a:cubicBezTo>
                <a:cubicBezTo>
                  <a:pt x="218123" y="822960"/>
                  <a:pt x="224790" y="850583"/>
                  <a:pt x="252413" y="870585"/>
                </a:cubicBezTo>
                <a:cubicBezTo>
                  <a:pt x="323850" y="922020"/>
                  <a:pt x="338138" y="989647"/>
                  <a:pt x="338138" y="1076325"/>
                </a:cubicBezTo>
                <a:cubicBezTo>
                  <a:pt x="334328" y="1717358"/>
                  <a:pt x="336233" y="2358390"/>
                  <a:pt x="336233" y="2999423"/>
                </a:cubicBezTo>
                <a:cubicBezTo>
                  <a:pt x="335280" y="3017520"/>
                  <a:pt x="335280" y="3036570"/>
                  <a:pt x="335280" y="3057525"/>
                </a:cubicBezTo>
                <a:close/>
                <a:moveTo>
                  <a:pt x="58103" y="796290"/>
                </a:moveTo>
                <a:cubicBezTo>
                  <a:pt x="50483" y="782955"/>
                  <a:pt x="42863" y="768668"/>
                  <a:pt x="35243" y="755333"/>
                </a:cubicBezTo>
                <a:cubicBezTo>
                  <a:pt x="30480" y="760095"/>
                  <a:pt x="25718" y="763905"/>
                  <a:pt x="20955" y="768668"/>
                </a:cubicBezTo>
                <a:cubicBezTo>
                  <a:pt x="20955" y="873443"/>
                  <a:pt x="20955" y="979170"/>
                  <a:pt x="20955" y="1084898"/>
                </a:cubicBezTo>
                <a:cubicBezTo>
                  <a:pt x="45720" y="1084898"/>
                  <a:pt x="66675" y="1084898"/>
                  <a:pt x="91440" y="1084898"/>
                </a:cubicBezTo>
                <a:cubicBezTo>
                  <a:pt x="91440" y="999172"/>
                  <a:pt x="92393" y="915353"/>
                  <a:pt x="90488" y="832485"/>
                </a:cubicBezTo>
                <a:cubicBezTo>
                  <a:pt x="90488" y="822008"/>
                  <a:pt x="71438" y="811530"/>
                  <a:pt x="61913" y="801053"/>
                </a:cubicBezTo>
                <a:cubicBezTo>
                  <a:pt x="60008" y="799147"/>
                  <a:pt x="59055" y="798195"/>
                  <a:pt x="58103" y="796290"/>
                </a:cubicBezTo>
                <a:close/>
                <a:moveTo>
                  <a:pt x="158115" y="875347"/>
                </a:moveTo>
                <a:lnTo>
                  <a:pt x="159068" y="877253"/>
                </a:lnTo>
                <a:cubicBezTo>
                  <a:pt x="145733" y="864870"/>
                  <a:pt x="133350" y="852488"/>
                  <a:pt x="116205" y="837247"/>
                </a:cubicBezTo>
                <a:cubicBezTo>
                  <a:pt x="116205" y="923925"/>
                  <a:pt x="116205" y="1003935"/>
                  <a:pt x="116205" y="1084898"/>
                </a:cubicBezTo>
                <a:cubicBezTo>
                  <a:pt x="149543" y="1084898"/>
                  <a:pt x="180023" y="1084898"/>
                  <a:pt x="215265" y="1084898"/>
                </a:cubicBezTo>
                <a:cubicBezTo>
                  <a:pt x="215265" y="1046797"/>
                  <a:pt x="212408" y="1010603"/>
                  <a:pt x="216218" y="975360"/>
                </a:cubicBezTo>
                <a:cubicBezTo>
                  <a:pt x="221933" y="925830"/>
                  <a:pt x="203835" y="893445"/>
                  <a:pt x="158115" y="875347"/>
                </a:cubicBezTo>
                <a:close/>
                <a:moveTo>
                  <a:pt x="215265" y="1448753"/>
                </a:moveTo>
                <a:cubicBezTo>
                  <a:pt x="215265" y="1334453"/>
                  <a:pt x="215265" y="1225868"/>
                  <a:pt x="215265" y="1114425"/>
                </a:cubicBezTo>
                <a:cubicBezTo>
                  <a:pt x="180975" y="1114425"/>
                  <a:pt x="148590" y="1114425"/>
                  <a:pt x="118110" y="1114425"/>
                </a:cubicBezTo>
                <a:cubicBezTo>
                  <a:pt x="118110" y="1227773"/>
                  <a:pt x="118110" y="1338263"/>
                  <a:pt x="118110" y="1448753"/>
                </a:cubicBezTo>
                <a:cubicBezTo>
                  <a:pt x="151448" y="1448753"/>
                  <a:pt x="180975" y="1448753"/>
                  <a:pt x="215265" y="1448753"/>
                </a:cubicBezTo>
                <a:close/>
                <a:moveTo>
                  <a:pt x="236220" y="1113473"/>
                </a:moveTo>
                <a:cubicBezTo>
                  <a:pt x="236220" y="1225868"/>
                  <a:pt x="236220" y="1337310"/>
                  <a:pt x="236220" y="1447800"/>
                </a:cubicBezTo>
                <a:cubicBezTo>
                  <a:pt x="263843" y="1447800"/>
                  <a:pt x="288608" y="1447800"/>
                  <a:pt x="313373" y="1447800"/>
                </a:cubicBezTo>
                <a:cubicBezTo>
                  <a:pt x="313373" y="1335405"/>
                  <a:pt x="313373" y="1224915"/>
                  <a:pt x="313373" y="1113473"/>
                </a:cubicBezTo>
                <a:cubicBezTo>
                  <a:pt x="286703" y="1113473"/>
                  <a:pt x="262890" y="1113473"/>
                  <a:pt x="236220" y="1113473"/>
                </a:cubicBezTo>
                <a:close/>
                <a:moveTo>
                  <a:pt x="89535" y="1448753"/>
                </a:moveTo>
                <a:cubicBezTo>
                  <a:pt x="89535" y="1333500"/>
                  <a:pt x="89535" y="1223963"/>
                  <a:pt x="89535" y="1114425"/>
                </a:cubicBezTo>
                <a:cubicBezTo>
                  <a:pt x="63818" y="1114425"/>
                  <a:pt x="42863" y="1114425"/>
                  <a:pt x="20003" y="1114425"/>
                </a:cubicBezTo>
                <a:cubicBezTo>
                  <a:pt x="20003" y="1226820"/>
                  <a:pt x="20003" y="1337310"/>
                  <a:pt x="20003" y="1448753"/>
                </a:cubicBezTo>
                <a:cubicBezTo>
                  <a:pt x="44768" y="1448753"/>
                  <a:pt x="66675" y="1448753"/>
                  <a:pt x="89535" y="1448753"/>
                </a:cubicBezTo>
                <a:close/>
                <a:moveTo>
                  <a:pt x="135255" y="742950"/>
                </a:moveTo>
                <a:cubicBezTo>
                  <a:pt x="135255" y="615315"/>
                  <a:pt x="135255" y="491490"/>
                  <a:pt x="135255" y="366713"/>
                </a:cubicBezTo>
                <a:cubicBezTo>
                  <a:pt x="115253" y="366713"/>
                  <a:pt x="98108" y="366713"/>
                  <a:pt x="76200" y="366713"/>
                </a:cubicBezTo>
                <a:cubicBezTo>
                  <a:pt x="76200" y="457200"/>
                  <a:pt x="80010" y="545783"/>
                  <a:pt x="75248" y="633413"/>
                </a:cubicBezTo>
                <a:cubicBezTo>
                  <a:pt x="71438" y="685800"/>
                  <a:pt x="94298" y="715328"/>
                  <a:pt x="135255" y="742950"/>
                </a:cubicBezTo>
                <a:close/>
                <a:moveTo>
                  <a:pt x="154305" y="367665"/>
                </a:moveTo>
                <a:cubicBezTo>
                  <a:pt x="154305" y="497205"/>
                  <a:pt x="153353" y="625793"/>
                  <a:pt x="156210" y="753428"/>
                </a:cubicBezTo>
                <a:cubicBezTo>
                  <a:pt x="156210" y="770572"/>
                  <a:pt x="176213" y="787718"/>
                  <a:pt x="194310" y="816293"/>
                </a:cubicBezTo>
                <a:cubicBezTo>
                  <a:pt x="194310" y="656273"/>
                  <a:pt x="194310" y="511492"/>
                  <a:pt x="194310" y="365760"/>
                </a:cubicBezTo>
                <a:cubicBezTo>
                  <a:pt x="180023" y="365760"/>
                  <a:pt x="169545" y="366713"/>
                  <a:pt x="154305" y="367665"/>
                </a:cubicBezTo>
                <a:close/>
                <a:moveTo>
                  <a:pt x="176213" y="1740218"/>
                </a:moveTo>
                <a:cubicBezTo>
                  <a:pt x="122873" y="1740218"/>
                  <a:pt x="71438" y="1740218"/>
                  <a:pt x="20955" y="1740218"/>
                </a:cubicBezTo>
                <a:cubicBezTo>
                  <a:pt x="20955" y="1774508"/>
                  <a:pt x="20955" y="1804988"/>
                  <a:pt x="20955" y="1836420"/>
                </a:cubicBezTo>
                <a:cubicBezTo>
                  <a:pt x="74295" y="1836420"/>
                  <a:pt x="124778" y="1836420"/>
                  <a:pt x="176213" y="1836420"/>
                </a:cubicBezTo>
                <a:cubicBezTo>
                  <a:pt x="176213" y="1803083"/>
                  <a:pt x="176213" y="1772603"/>
                  <a:pt x="176213" y="1740218"/>
                </a:cubicBezTo>
                <a:close/>
                <a:moveTo>
                  <a:pt x="155258" y="1618298"/>
                </a:moveTo>
                <a:cubicBezTo>
                  <a:pt x="155258" y="1651635"/>
                  <a:pt x="155258" y="1682115"/>
                  <a:pt x="155258" y="1713548"/>
                </a:cubicBezTo>
                <a:cubicBezTo>
                  <a:pt x="209550" y="1713548"/>
                  <a:pt x="260985" y="1713548"/>
                  <a:pt x="311468" y="1713548"/>
                </a:cubicBezTo>
                <a:cubicBezTo>
                  <a:pt x="311468" y="1679258"/>
                  <a:pt x="311468" y="1648778"/>
                  <a:pt x="311468" y="1618298"/>
                </a:cubicBezTo>
                <a:cubicBezTo>
                  <a:pt x="257175" y="1618298"/>
                  <a:pt x="207645" y="1618298"/>
                  <a:pt x="155258" y="1618298"/>
                </a:cubicBezTo>
                <a:close/>
                <a:moveTo>
                  <a:pt x="87630" y="1595438"/>
                </a:moveTo>
                <a:cubicBezTo>
                  <a:pt x="140970" y="1595438"/>
                  <a:pt x="191453" y="1595438"/>
                  <a:pt x="243840" y="1595438"/>
                </a:cubicBezTo>
                <a:cubicBezTo>
                  <a:pt x="243840" y="1563053"/>
                  <a:pt x="243840" y="1531620"/>
                  <a:pt x="243840" y="1501140"/>
                </a:cubicBezTo>
                <a:cubicBezTo>
                  <a:pt x="190500" y="1501140"/>
                  <a:pt x="139065" y="1501140"/>
                  <a:pt x="87630" y="1501140"/>
                </a:cubicBezTo>
                <a:cubicBezTo>
                  <a:pt x="87630" y="1533525"/>
                  <a:pt x="87630" y="1563053"/>
                  <a:pt x="87630" y="1595438"/>
                </a:cubicBezTo>
                <a:close/>
                <a:moveTo>
                  <a:pt x="244793" y="1861185"/>
                </a:moveTo>
                <a:cubicBezTo>
                  <a:pt x="190500" y="1861185"/>
                  <a:pt x="140970" y="1861185"/>
                  <a:pt x="89535" y="1861185"/>
                </a:cubicBezTo>
                <a:cubicBezTo>
                  <a:pt x="89535" y="1894523"/>
                  <a:pt x="89535" y="1924050"/>
                  <a:pt x="89535" y="1955482"/>
                </a:cubicBezTo>
                <a:cubicBezTo>
                  <a:pt x="142875" y="1955482"/>
                  <a:pt x="192405" y="1955482"/>
                  <a:pt x="244793" y="1955482"/>
                </a:cubicBezTo>
                <a:cubicBezTo>
                  <a:pt x="244793" y="1924050"/>
                  <a:pt x="244793" y="1894523"/>
                  <a:pt x="244793" y="1861185"/>
                </a:cubicBezTo>
                <a:close/>
                <a:moveTo>
                  <a:pt x="40958" y="659130"/>
                </a:moveTo>
                <a:cubicBezTo>
                  <a:pt x="44768" y="657225"/>
                  <a:pt x="48578" y="654368"/>
                  <a:pt x="53340" y="652463"/>
                </a:cubicBezTo>
                <a:cubicBezTo>
                  <a:pt x="53340" y="558165"/>
                  <a:pt x="53340" y="463867"/>
                  <a:pt x="53340" y="369570"/>
                </a:cubicBezTo>
                <a:cubicBezTo>
                  <a:pt x="22860" y="357188"/>
                  <a:pt x="17145" y="371475"/>
                  <a:pt x="17145" y="396240"/>
                </a:cubicBezTo>
                <a:cubicBezTo>
                  <a:pt x="18098" y="463867"/>
                  <a:pt x="15240" y="531495"/>
                  <a:pt x="18098" y="599123"/>
                </a:cubicBezTo>
                <a:cubicBezTo>
                  <a:pt x="19050" y="620078"/>
                  <a:pt x="33338" y="640080"/>
                  <a:pt x="40958" y="659130"/>
                </a:cubicBezTo>
                <a:close/>
                <a:moveTo>
                  <a:pt x="178118" y="2103120"/>
                </a:moveTo>
                <a:cubicBezTo>
                  <a:pt x="121920" y="2103120"/>
                  <a:pt x="71438" y="2103120"/>
                  <a:pt x="21908" y="2103120"/>
                </a:cubicBezTo>
                <a:cubicBezTo>
                  <a:pt x="21908" y="2136458"/>
                  <a:pt x="21908" y="2165985"/>
                  <a:pt x="21908" y="2197418"/>
                </a:cubicBezTo>
                <a:cubicBezTo>
                  <a:pt x="74295" y="2197418"/>
                  <a:pt x="123825" y="2197418"/>
                  <a:pt x="175260" y="2197418"/>
                </a:cubicBezTo>
                <a:cubicBezTo>
                  <a:pt x="176213" y="2189798"/>
                  <a:pt x="178118" y="2183130"/>
                  <a:pt x="178118" y="2177415"/>
                </a:cubicBezTo>
                <a:cubicBezTo>
                  <a:pt x="178118" y="2153603"/>
                  <a:pt x="178118" y="2129790"/>
                  <a:pt x="178118" y="2103120"/>
                </a:cubicBezTo>
                <a:close/>
                <a:moveTo>
                  <a:pt x="313373" y="1086803"/>
                </a:moveTo>
                <a:cubicBezTo>
                  <a:pt x="320993" y="989647"/>
                  <a:pt x="316230" y="981075"/>
                  <a:pt x="238125" y="942022"/>
                </a:cubicBezTo>
                <a:cubicBezTo>
                  <a:pt x="238125" y="989647"/>
                  <a:pt x="238125" y="1037272"/>
                  <a:pt x="238125" y="1086803"/>
                </a:cubicBezTo>
                <a:cubicBezTo>
                  <a:pt x="263843" y="1086803"/>
                  <a:pt x="287655" y="1086803"/>
                  <a:pt x="313373" y="1086803"/>
                </a:cubicBezTo>
                <a:close/>
                <a:moveTo>
                  <a:pt x="133350" y="339090"/>
                </a:moveTo>
                <a:cubicBezTo>
                  <a:pt x="146685" y="225742"/>
                  <a:pt x="140018" y="207645"/>
                  <a:pt x="79058" y="186690"/>
                </a:cubicBezTo>
                <a:cubicBezTo>
                  <a:pt x="79058" y="236220"/>
                  <a:pt x="79058" y="286703"/>
                  <a:pt x="79058" y="339090"/>
                </a:cubicBezTo>
                <a:cubicBezTo>
                  <a:pt x="97155" y="339090"/>
                  <a:pt x="113348" y="339090"/>
                  <a:pt x="133350" y="339090"/>
                </a:cubicBezTo>
                <a:close/>
                <a:moveTo>
                  <a:pt x="33338" y="140970"/>
                </a:moveTo>
                <a:cubicBezTo>
                  <a:pt x="28575" y="141923"/>
                  <a:pt x="23813" y="142875"/>
                  <a:pt x="20003" y="142875"/>
                </a:cubicBezTo>
                <a:cubicBezTo>
                  <a:pt x="20003" y="207645"/>
                  <a:pt x="20003" y="271463"/>
                  <a:pt x="20003" y="346710"/>
                </a:cubicBezTo>
                <a:cubicBezTo>
                  <a:pt x="35243" y="337185"/>
                  <a:pt x="53340" y="330517"/>
                  <a:pt x="52388" y="325755"/>
                </a:cubicBezTo>
                <a:cubicBezTo>
                  <a:pt x="44768" y="263842"/>
                  <a:pt x="75248" y="197167"/>
                  <a:pt x="33338" y="140970"/>
                </a:cubicBezTo>
                <a:close/>
                <a:moveTo>
                  <a:pt x="130493" y="1713548"/>
                </a:moveTo>
                <a:cubicBezTo>
                  <a:pt x="130493" y="1678305"/>
                  <a:pt x="130493" y="1647825"/>
                  <a:pt x="130493" y="1614488"/>
                </a:cubicBezTo>
                <a:cubicBezTo>
                  <a:pt x="113348" y="1616393"/>
                  <a:pt x="100013" y="1618298"/>
                  <a:pt x="87630" y="1619250"/>
                </a:cubicBezTo>
                <a:cubicBezTo>
                  <a:pt x="87630" y="1652588"/>
                  <a:pt x="87630" y="1682115"/>
                  <a:pt x="87630" y="1713548"/>
                </a:cubicBezTo>
                <a:cubicBezTo>
                  <a:pt x="101918" y="1713548"/>
                  <a:pt x="115253" y="1713548"/>
                  <a:pt x="130493" y="1713548"/>
                </a:cubicBezTo>
                <a:close/>
                <a:moveTo>
                  <a:pt x="312420" y="2099310"/>
                </a:moveTo>
                <a:cubicBezTo>
                  <a:pt x="295275" y="2101215"/>
                  <a:pt x="281940" y="2102168"/>
                  <a:pt x="269558" y="2103120"/>
                </a:cubicBezTo>
                <a:cubicBezTo>
                  <a:pt x="269558" y="2136458"/>
                  <a:pt x="269558" y="2165985"/>
                  <a:pt x="269558" y="2196465"/>
                </a:cubicBezTo>
                <a:cubicBezTo>
                  <a:pt x="284798" y="2196465"/>
                  <a:pt x="297180" y="2196465"/>
                  <a:pt x="312420" y="2196465"/>
                </a:cubicBezTo>
                <a:cubicBezTo>
                  <a:pt x="312420" y="2164080"/>
                  <a:pt x="312420" y="2135505"/>
                  <a:pt x="312420" y="2099310"/>
                </a:cubicBezTo>
                <a:close/>
                <a:moveTo>
                  <a:pt x="244793" y="1975485"/>
                </a:moveTo>
                <a:cubicBezTo>
                  <a:pt x="226695" y="1977390"/>
                  <a:pt x="213360" y="1979295"/>
                  <a:pt x="200978" y="1980248"/>
                </a:cubicBezTo>
                <a:cubicBezTo>
                  <a:pt x="200978" y="2013585"/>
                  <a:pt x="200978" y="2043113"/>
                  <a:pt x="200978" y="2073593"/>
                </a:cubicBezTo>
                <a:cubicBezTo>
                  <a:pt x="217170" y="2073593"/>
                  <a:pt x="230505" y="2073593"/>
                  <a:pt x="244793" y="2073593"/>
                </a:cubicBezTo>
                <a:cubicBezTo>
                  <a:pt x="244793" y="2042160"/>
                  <a:pt x="244793" y="2012632"/>
                  <a:pt x="244793" y="1975485"/>
                </a:cubicBezTo>
                <a:close/>
                <a:moveTo>
                  <a:pt x="202883" y="2101215"/>
                </a:moveTo>
                <a:cubicBezTo>
                  <a:pt x="202883" y="2135505"/>
                  <a:pt x="202883" y="2165985"/>
                  <a:pt x="202883" y="2196465"/>
                </a:cubicBezTo>
                <a:cubicBezTo>
                  <a:pt x="218123" y="2196465"/>
                  <a:pt x="229553" y="2196465"/>
                  <a:pt x="243840" y="2196465"/>
                </a:cubicBezTo>
                <a:cubicBezTo>
                  <a:pt x="243840" y="2164080"/>
                  <a:pt x="243840" y="2132648"/>
                  <a:pt x="243840" y="2101215"/>
                </a:cubicBezTo>
                <a:cubicBezTo>
                  <a:pt x="229553" y="2101215"/>
                  <a:pt x="218123" y="2101215"/>
                  <a:pt x="202883" y="2101215"/>
                </a:cubicBezTo>
                <a:close/>
                <a:moveTo>
                  <a:pt x="270510" y="1979295"/>
                </a:moveTo>
                <a:cubicBezTo>
                  <a:pt x="270510" y="2014538"/>
                  <a:pt x="270510" y="2045018"/>
                  <a:pt x="270510" y="2078355"/>
                </a:cubicBezTo>
                <a:cubicBezTo>
                  <a:pt x="287655" y="2076450"/>
                  <a:pt x="300038" y="2075498"/>
                  <a:pt x="312420" y="2073593"/>
                </a:cubicBezTo>
                <a:cubicBezTo>
                  <a:pt x="312420" y="2039303"/>
                  <a:pt x="312420" y="2009775"/>
                  <a:pt x="312420" y="1979295"/>
                </a:cubicBezTo>
                <a:cubicBezTo>
                  <a:pt x="297180" y="1979295"/>
                  <a:pt x="284798" y="1979295"/>
                  <a:pt x="270510" y="1979295"/>
                </a:cubicBezTo>
                <a:close/>
                <a:moveTo>
                  <a:pt x="313373" y="1741170"/>
                </a:moveTo>
                <a:cubicBezTo>
                  <a:pt x="296228" y="1741170"/>
                  <a:pt x="281940" y="1741170"/>
                  <a:pt x="268605" y="1741170"/>
                </a:cubicBezTo>
                <a:cubicBezTo>
                  <a:pt x="268605" y="1774508"/>
                  <a:pt x="268605" y="1804988"/>
                  <a:pt x="268605" y="1836420"/>
                </a:cubicBezTo>
                <a:cubicBezTo>
                  <a:pt x="283845" y="1836420"/>
                  <a:pt x="297180" y="1836420"/>
                  <a:pt x="313373" y="1836420"/>
                </a:cubicBezTo>
                <a:cubicBezTo>
                  <a:pt x="313373" y="1803083"/>
                  <a:pt x="313373" y="1772603"/>
                  <a:pt x="313373" y="1741170"/>
                </a:cubicBezTo>
                <a:close/>
                <a:moveTo>
                  <a:pt x="268605" y="1499235"/>
                </a:moveTo>
                <a:cubicBezTo>
                  <a:pt x="268605" y="1533525"/>
                  <a:pt x="268605" y="1564005"/>
                  <a:pt x="268605" y="1594485"/>
                </a:cubicBezTo>
                <a:cubicBezTo>
                  <a:pt x="284798" y="1594485"/>
                  <a:pt x="298133" y="1594485"/>
                  <a:pt x="312420" y="1594485"/>
                </a:cubicBezTo>
                <a:cubicBezTo>
                  <a:pt x="312420" y="1561148"/>
                  <a:pt x="312420" y="1530668"/>
                  <a:pt x="312420" y="1499235"/>
                </a:cubicBezTo>
                <a:cubicBezTo>
                  <a:pt x="298133" y="1499235"/>
                  <a:pt x="285750" y="1499235"/>
                  <a:pt x="268605" y="1499235"/>
                </a:cubicBezTo>
                <a:close/>
                <a:moveTo>
                  <a:pt x="62865" y="1595438"/>
                </a:moveTo>
                <a:cubicBezTo>
                  <a:pt x="62865" y="1561148"/>
                  <a:pt x="62865" y="1531620"/>
                  <a:pt x="62865" y="1500188"/>
                </a:cubicBezTo>
                <a:cubicBezTo>
                  <a:pt x="47625" y="1500188"/>
                  <a:pt x="34290" y="1500188"/>
                  <a:pt x="20003" y="1500188"/>
                </a:cubicBezTo>
                <a:cubicBezTo>
                  <a:pt x="20003" y="1533525"/>
                  <a:pt x="20003" y="1564005"/>
                  <a:pt x="20003" y="1595438"/>
                </a:cubicBezTo>
                <a:cubicBezTo>
                  <a:pt x="36195" y="1595438"/>
                  <a:pt x="47625" y="1595438"/>
                  <a:pt x="62865" y="1595438"/>
                </a:cubicBezTo>
                <a:close/>
                <a:moveTo>
                  <a:pt x="157163" y="2435543"/>
                </a:moveTo>
                <a:cubicBezTo>
                  <a:pt x="210503" y="2435543"/>
                  <a:pt x="258128" y="2435543"/>
                  <a:pt x="308610" y="2435543"/>
                </a:cubicBezTo>
                <a:cubicBezTo>
                  <a:pt x="308610" y="2402205"/>
                  <a:pt x="308610" y="2372678"/>
                  <a:pt x="308610" y="2342198"/>
                </a:cubicBezTo>
                <a:cubicBezTo>
                  <a:pt x="256223" y="2342198"/>
                  <a:pt x="208598" y="2342198"/>
                  <a:pt x="157163" y="2342198"/>
                </a:cubicBezTo>
                <a:cubicBezTo>
                  <a:pt x="157163" y="2373630"/>
                  <a:pt x="157163" y="2403158"/>
                  <a:pt x="157163" y="2435543"/>
                </a:cubicBezTo>
                <a:close/>
                <a:moveTo>
                  <a:pt x="63818" y="1862138"/>
                </a:moveTo>
                <a:cubicBezTo>
                  <a:pt x="46673" y="1862138"/>
                  <a:pt x="34290" y="1862138"/>
                  <a:pt x="20003" y="1862138"/>
                </a:cubicBezTo>
                <a:cubicBezTo>
                  <a:pt x="20003" y="1894523"/>
                  <a:pt x="20003" y="1924050"/>
                  <a:pt x="20003" y="1954530"/>
                </a:cubicBezTo>
                <a:cubicBezTo>
                  <a:pt x="35243" y="1954530"/>
                  <a:pt x="48578" y="1954530"/>
                  <a:pt x="63818" y="1954530"/>
                </a:cubicBezTo>
                <a:cubicBezTo>
                  <a:pt x="63818" y="1923098"/>
                  <a:pt x="63818" y="1895475"/>
                  <a:pt x="63818" y="1862138"/>
                </a:cubicBezTo>
                <a:close/>
                <a:moveTo>
                  <a:pt x="21908" y="2225993"/>
                </a:moveTo>
                <a:cubicBezTo>
                  <a:pt x="21908" y="2253615"/>
                  <a:pt x="21908" y="2282190"/>
                  <a:pt x="21908" y="2310765"/>
                </a:cubicBezTo>
                <a:cubicBezTo>
                  <a:pt x="63818" y="2324100"/>
                  <a:pt x="62865" y="2297430"/>
                  <a:pt x="61913" y="2270760"/>
                </a:cubicBezTo>
                <a:cubicBezTo>
                  <a:pt x="61913" y="2245995"/>
                  <a:pt x="72390" y="2212658"/>
                  <a:pt x="21908" y="2225993"/>
                </a:cubicBezTo>
                <a:close/>
                <a:moveTo>
                  <a:pt x="157163" y="242888"/>
                </a:moveTo>
                <a:cubicBezTo>
                  <a:pt x="151448" y="340995"/>
                  <a:pt x="151448" y="340995"/>
                  <a:pt x="195263" y="334328"/>
                </a:cubicBezTo>
                <a:cubicBezTo>
                  <a:pt x="193358" y="300990"/>
                  <a:pt x="211455" y="260033"/>
                  <a:pt x="157163" y="242888"/>
                </a:cubicBezTo>
                <a:close/>
                <a:moveTo>
                  <a:pt x="268605" y="1861185"/>
                </a:moveTo>
                <a:cubicBezTo>
                  <a:pt x="268605" y="1892618"/>
                  <a:pt x="268605" y="1922145"/>
                  <a:pt x="268605" y="1953578"/>
                </a:cubicBezTo>
                <a:cubicBezTo>
                  <a:pt x="283845" y="1953578"/>
                  <a:pt x="297180" y="1953578"/>
                  <a:pt x="312420" y="1953578"/>
                </a:cubicBezTo>
                <a:cubicBezTo>
                  <a:pt x="312420" y="1922145"/>
                  <a:pt x="312420" y="1892618"/>
                  <a:pt x="312420" y="1861185"/>
                </a:cubicBezTo>
                <a:cubicBezTo>
                  <a:pt x="297180" y="1861185"/>
                  <a:pt x="283845" y="1861185"/>
                  <a:pt x="268605" y="1861185"/>
                </a:cubicBezTo>
                <a:close/>
                <a:moveTo>
                  <a:pt x="90488" y="2223135"/>
                </a:moveTo>
                <a:cubicBezTo>
                  <a:pt x="90488" y="2255520"/>
                  <a:pt x="90488" y="2283143"/>
                  <a:pt x="90488" y="2312670"/>
                </a:cubicBezTo>
                <a:cubicBezTo>
                  <a:pt x="142875" y="2312670"/>
                  <a:pt x="192405" y="2312670"/>
                  <a:pt x="242888" y="2312670"/>
                </a:cubicBezTo>
                <a:cubicBezTo>
                  <a:pt x="242888" y="2281238"/>
                  <a:pt x="242888" y="2252663"/>
                  <a:pt x="242888" y="2223135"/>
                </a:cubicBezTo>
                <a:cubicBezTo>
                  <a:pt x="190500" y="2223135"/>
                  <a:pt x="141923" y="2223135"/>
                  <a:pt x="90488" y="2223135"/>
                </a:cubicBezTo>
                <a:close/>
                <a:moveTo>
                  <a:pt x="126683" y="2436495"/>
                </a:moveTo>
                <a:cubicBezTo>
                  <a:pt x="126683" y="2402205"/>
                  <a:pt x="126683" y="2371725"/>
                  <a:pt x="126683" y="2336483"/>
                </a:cubicBezTo>
                <a:cubicBezTo>
                  <a:pt x="111443" y="2341245"/>
                  <a:pt x="90488" y="2343150"/>
                  <a:pt x="90488" y="2346960"/>
                </a:cubicBezTo>
                <a:cubicBezTo>
                  <a:pt x="87630" y="2376488"/>
                  <a:pt x="88583" y="2405063"/>
                  <a:pt x="88583" y="2436495"/>
                </a:cubicBezTo>
                <a:cubicBezTo>
                  <a:pt x="102870" y="2436495"/>
                  <a:pt x="113348" y="2436495"/>
                  <a:pt x="126683" y="24364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F111D2-C060-4AA5-B98F-53EFF39FE879}"/>
              </a:ext>
            </a:extLst>
          </p:cNvPr>
          <p:cNvSpPr/>
          <p:nvPr/>
        </p:nvSpPr>
        <p:spPr>
          <a:xfrm rot="670620">
            <a:off x="9248442" y="1706201"/>
            <a:ext cx="431499" cy="2727029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FDC384-1DB7-4C5B-84B7-244543C8B251}"/>
              </a:ext>
            </a:extLst>
          </p:cNvPr>
          <p:cNvSpPr/>
          <p:nvPr/>
        </p:nvSpPr>
        <p:spPr>
          <a:xfrm rot="1134814">
            <a:off x="9518853" y="2162338"/>
            <a:ext cx="496132" cy="2312185"/>
          </a:xfrm>
          <a:custGeom>
            <a:avLst/>
            <a:gdLst>
              <a:gd name="connsiteX0" fmla="*/ 99275 w 306851"/>
              <a:gd name="connsiteY0" fmla="*/ 971161 h 1218693"/>
              <a:gd name="connsiteX1" fmla="*/ 99275 w 306851"/>
              <a:gd name="connsiteY1" fmla="*/ 1025454 h 1218693"/>
              <a:gd name="connsiteX2" fmla="*/ 207576 w 306851"/>
              <a:gd name="connsiteY2" fmla="*/ 1025454 h 1218693"/>
              <a:gd name="connsiteX3" fmla="*/ 207576 w 306851"/>
              <a:gd name="connsiteY3" fmla="*/ 971161 h 1218693"/>
              <a:gd name="connsiteX4" fmla="*/ 99275 w 306851"/>
              <a:gd name="connsiteY4" fmla="*/ 849179 h 1218693"/>
              <a:gd name="connsiteX5" fmla="*/ 99275 w 306851"/>
              <a:gd name="connsiteY5" fmla="*/ 903472 h 1218693"/>
              <a:gd name="connsiteX6" fmla="*/ 207576 w 306851"/>
              <a:gd name="connsiteY6" fmla="*/ 903472 h 1218693"/>
              <a:gd name="connsiteX7" fmla="*/ 207576 w 306851"/>
              <a:gd name="connsiteY7" fmla="*/ 849179 h 1218693"/>
              <a:gd name="connsiteX8" fmla="*/ 99275 w 306851"/>
              <a:gd name="connsiteY8" fmla="*/ 727198 h 1218693"/>
              <a:gd name="connsiteX9" fmla="*/ 99275 w 306851"/>
              <a:gd name="connsiteY9" fmla="*/ 781490 h 1218693"/>
              <a:gd name="connsiteX10" fmla="*/ 207576 w 306851"/>
              <a:gd name="connsiteY10" fmla="*/ 781490 h 1218693"/>
              <a:gd name="connsiteX11" fmla="*/ 207576 w 306851"/>
              <a:gd name="connsiteY11" fmla="*/ 727198 h 1218693"/>
              <a:gd name="connsiteX12" fmla="*/ 99275 w 306851"/>
              <a:gd name="connsiteY12" fmla="*/ 605216 h 1218693"/>
              <a:gd name="connsiteX13" fmla="*/ 99275 w 306851"/>
              <a:gd name="connsiteY13" fmla="*/ 659508 h 1218693"/>
              <a:gd name="connsiteX14" fmla="*/ 207576 w 306851"/>
              <a:gd name="connsiteY14" fmla="*/ 659508 h 1218693"/>
              <a:gd name="connsiteX15" fmla="*/ 207576 w 306851"/>
              <a:gd name="connsiteY15" fmla="*/ 605216 h 1218693"/>
              <a:gd name="connsiteX16" fmla="*/ 99275 w 306851"/>
              <a:gd name="connsiteY16" fmla="*/ 483234 h 1218693"/>
              <a:gd name="connsiteX17" fmla="*/ 99275 w 306851"/>
              <a:gd name="connsiteY17" fmla="*/ 537526 h 1218693"/>
              <a:gd name="connsiteX18" fmla="*/ 207576 w 306851"/>
              <a:gd name="connsiteY18" fmla="*/ 537526 h 1218693"/>
              <a:gd name="connsiteX19" fmla="*/ 207576 w 306851"/>
              <a:gd name="connsiteY19" fmla="*/ 483234 h 1218693"/>
              <a:gd name="connsiteX20" fmla="*/ 99275 w 306851"/>
              <a:gd name="connsiteY20" fmla="*/ 361252 h 1218693"/>
              <a:gd name="connsiteX21" fmla="*/ 99275 w 306851"/>
              <a:gd name="connsiteY21" fmla="*/ 415544 h 1218693"/>
              <a:gd name="connsiteX22" fmla="*/ 207576 w 306851"/>
              <a:gd name="connsiteY22" fmla="*/ 415544 h 1218693"/>
              <a:gd name="connsiteX23" fmla="*/ 207576 w 306851"/>
              <a:gd name="connsiteY23" fmla="*/ 361252 h 1218693"/>
              <a:gd name="connsiteX24" fmla="*/ 99275 w 306851"/>
              <a:gd name="connsiteY24" fmla="*/ 239270 h 1218693"/>
              <a:gd name="connsiteX25" fmla="*/ 99275 w 306851"/>
              <a:gd name="connsiteY25" fmla="*/ 293563 h 1218693"/>
              <a:gd name="connsiteX26" fmla="*/ 207576 w 306851"/>
              <a:gd name="connsiteY26" fmla="*/ 293563 h 1218693"/>
              <a:gd name="connsiteX27" fmla="*/ 207576 w 306851"/>
              <a:gd name="connsiteY27" fmla="*/ 239270 h 1218693"/>
              <a:gd name="connsiteX28" fmla="*/ 99275 w 306851"/>
              <a:gd name="connsiteY28" fmla="*/ 117288 h 1218693"/>
              <a:gd name="connsiteX29" fmla="*/ 99275 w 306851"/>
              <a:gd name="connsiteY29" fmla="*/ 171581 h 1218693"/>
              <a:gd name="connsiteX30" fmla="*/ 207576 w 306851"/>
              <a:gd name="connsiteY30" fmla="*/ 171581 h 1218693"/>
              <a:gd name="connsiteX31" fmla="*/ 207576 w 306851"/>
              <a:gd name="connsiteY31" fmla="*/ 117288 h 1218693"/>
              <a:gd name="connsiteX32" fmla="*/ 0 w 306851"/>
              <a:gd name="connsiteY32" fmla="*/ 0 h 1218693"/>
              <a:gd name="connsiteX33" fmla="*/ 306851 w 306851"/>
              <a:gd name="connsiteY33" fmla="*/ 0 h 1218693"/>
              <a:gd name="connsiteX34" fmla="*/ 306851 w 306851"/>
              <a:gd name="connsiteY34" fmla="*/ 1218693 h 1218693"/>
              <a:gd name="connsiteX35" fmla="*/ 0 w 306851"/>
              <a:gd name="connsiteY35" fmla="*/ 1218693 h 1218693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9525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9525 w 306851"/>
              <a:gd name="connsiteY44" fmla="*/ 0 h 1590168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0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0 w 306851"/>
              <a:gd name="connsiteY44" fmla="*/ 0 h 1590168"/>
              <a:gd name="connsiteX0" fmla="*/ 99275 w 306851"/>
              <a:gd name="connsiteY0" fmla="*/ 1152513 h 1400045"/>
              <a:gd name="connsiteX1" fmla="*/ 99275 w 306851"/>
              <a:gd name="connsiteY1" fmla="*/ 1206806 h 1400045"/>
              <a:gd name="connsiteX2" fmla="*/ 207576 w 306851"/>
              <a:gd name="connsiteY2" fmla="*/ 1206806 h 1400045"/>
              <a:gd name="connsiteX3" fmla="*/ 207576 w 306851"/>
              <a:gd name="connsiteY3" fmla="*/ 1152513 h 1400045"/>
              <a:gd name="connsiteX4" fmla="*/ 99275 w 306851"/>
              <a:gd name="connsiteY4" fmla="*/ 1152513 h 1400045"/>
              <a:gd name="connsiteX5" fmla="*/ 99275 w 306851"/>
              <a:gd name="connsiteY5" fmla="*/ 1030531 h 1400045"/>
              <a:gd name="connsiteX6" fmla="*/ 99275 w 306851"/>
              <a:gd name="connsiteY6" fmla="*/ 1084824 h 1400045"/>
              <a:gd name="connsiteX7" fmla="*/ 207576 w 306851"/>
              <a:gd name="connsiteY7" fmla="*/ 1084824 h 1400045"/>
              <a:gd name="connsiteX8" fmla="*/ 207576 w 306851"/>
              <a:gd name="connsiteY8" fmla="*/ 1030531 h 1400045"/>
              <a:gd name="connsiteX9" fmla="*/ 99275 w 306851"/>
              <a:gd name="connsiteY9" fmla="*/ 1030531 h 1400045"/>
              <a:gd name="connsiteX10" fmla="*/ 99275 w 306851"/>
              <a:gd name="connsiteY10" fmla="*/ 908550 h 1400045"/>
              <a:gd name="connsiteX11" fmla="*/ 99275 w 306851"/>
              <a:gd name="connsiteY11" fmla="*/ 962842 h 1400045"/>
              <a:gd name="connsiteX12" fmla="*/ 207576 w 306851"/>
              <a:gd name="connsiteY12" fmla="*/ 962842 h 1400045"/>
              <a:gd name="connsiteX13" fmla="*/ 207576 w 306851"/>
              <a:gd name="connsiteY13" fmla="*/ 908550 h 1400045"/>
              <a:gd name="connsiteX14" fmla="*/ 99275 w 306851"/>
              <a:gd name="connsiteY14" fmla="*/ 908550 h 1400045"/>
              <a:gd name="connsiteX15" fmla="*/ 99275 w 306851"/>
              <a:gd name="connsiteY15" fmla="*/ 786568 h 1400045"/>
              <a:gd name="connsiteX16" fmla="*/ 99275 w 306851"/>
              <a:gd name="connsiteY16" fmla="*/ 840860 h 1400045"/>
              <a:gd name="connsiteX17" fmla="*/ 207576 w 306851"/>
              <a:gd name="connsiteY17" fmla="*/ 840860 h 1400045"/>
              <a:gd name="connsiteX18" fmla="*/ 207576 w 306851"/>
              <a:gd name="connsiteY18" fmla="*/ 786568 h 1400045"/>
              <a:gd name="connsiteX19" fmla="*/ 99275 w 306851"/>
              <a:gd name="connsiteY19" fmla="*/ 786568 h 1400045"/>
              <a:gd name="connsiteX20" fmla="*/ 99275 w 306851"/>
              <a:gd name="connsiteY20" fmla="*/ 664586 h 1400045"/>
              <a:gd name="connsiteX21" fmla="*/ 99275 w 306851"/>
              <a:gd name="connsiteY21" fmla="*/ 718878 h 1400045"/>
              <a:gd name="connsiteX22" fmla="*/ 207576 w 306851"/>
              <a:gd name="connsiteY22" fmla="*/ 718878 h 1400045"/>
              <a:gd name="connsiteX23" fmla="*/ 207576 w 306851"/>
              <a:gd name="connsiteY23" fmla="*/ 664586 h 1400045"/>
              <a:gd name="connsiteX24" fmla="*/ 99275 w 306851"/>
              <a:gd name="connsiteY24" fmla="*/ 664586 h 1400045"/>
              <a:gd name="connsiteX25" fmla="*/ 99275 w 306851"/>
              <a:gd name="connsiteY25" fmla="*/ 542604 h 1400045"/>
              <a:gd name="connsiteX26" fmla="*/ 99275 w 306851"/>
              <a:gd name="connsiteY26" fmla="*/ 596896 h 1400045"/>
              <a:gd name="connsiteX27" fmla="*/ 207576 w 306851"/>
              <a:gd name="connsiteY27" fmla="*/ 596896 h 1400045"/>
              <a:gd name="connsiteX28" fmla="*/ 207576 w 306851"/>
              <a:gd name="connsiteY28" fmla="*/ 542604 h 1400045"/>
              <a:gd name="connsiteX29" fmla="*/ 99275 w 306851"/>
              <a:gd name="connsiteY29" fmla="*/ 542604 h 1400045"/>
              <a:gd name="connsiteX30" fmla="*/ 99275 w 306851"/>
              <a:gd name="connsiteY30" fmla="*/ 420622 h 1400045"/>
              <a:gd name="connsiteX31" fmla="*/ 99275 w 306851"/>
              <a:gd name="connsiteY31" fmla="*/ 474915 h 1400045"/>
              <a:gd name="connsiteX32" fmla="*/ 207576 w 306851"/>
              <a:gd name="connsiteY32" fmla="*/ 474915 h 1400045"/>
              <a:gd name="connsiteX33" fmla="*/ 207576 w 306851"/>
              <a:gd name="connsiteY33" fmla="*/ 420622 h 1400045"/>
              <a:gd name="connsiteX34" fmla="*/ 99275 w 306851"/>
              <a:gd name="connsiteY34" fmla="*/ 420622 h 1400045"/>
              <a:gd name="connsiteX35" fmla="*/ 99275 w 306851"/>
              <a:gd name="connsiteY35" fmla="*/ 298640 h 1400045"/>
              <a:gd name="connsiteX36" fmla="*/ 99275 w 306851"/>
              <a:gd name="connsiteY36" fmla="*/ 352933 h 1400045"/>
              <a:gd name="connsiteX37" fmla="*/ 207576 w 306851"/>
              <a:gd name="connsiteY37" fmla="*/ 352933 h 1400045"/>
              <a:gd name="connsiteX38" fmla="*/ 207576 w 306851"/>
              <a:gd name="connsiteY38" fmla="*/ 298640 h 1400045"/>
              <a:gd name="connsiteX39" fmla="*/ 99275 w 306851"/>
              <a:gd name="connsiteY39" fmla="*/ 298640 h 1400045"/>
              <a:gd name="connsiteX40" fmla="*/ 0 w 306851"/>
              <a:gd name="connsiteY40" fmla="*/ 0 h 1400045"/>
              <a:gd name="connsiteX41" fmla="*/ 306851 w 306851"/>
              <a:gd name="connsiteY41" fmla="*/ 181352 h 1400045"/>
              <a:gd name="connsiteX42" fmla="*/ 306851 w 306851"/>
              <a:gd name="connsiteY42" fmla="*/ 1400045 h 1400045"/>
              <a:gd name="connsiteX43" fmla="*/ 0 w 306851"/>
              <a:gd name="connsiteY43" fmla="*/ 1400045 h 1400045"/>
              <a:gd name="connsiteX44" fmla="*/ 0 w 306851"/>
              <a:gd name="connsiteY44" fmla="*/ 0 h 140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6851" h="1400045">
                <a:moveTo>
                  <a:pt x="99275" y="1152513"/>
                </a:moveTo>
                <a:lnTo>
                  <a:pt x="99275" y="1206806"/>
                </a:lnTo>
                <a:lnTo>
                  <a:pt x="207576" y="1206806"/>
                </a:lnTo>
                <a:lnTo>
                  <a:pt x="207576" y="1152513"/>
                </a:lnTo>
                <a:lnTo>
                  <a:pt x="99275" y="1152513"/>
                </a:lnTo>
                <a:close/>
                <a:moveTo>
                  <a:pt x="99275" y="1030531"/>
                </a:moveTo>
                <a:lnTo>
                  <a:pt x="99275" y="1084824"/>
                </a:lnTo>
                <a:lnTo>
                  <a:pt x="207576" y="1084824"/>
                </a:lnTo>
                <a:lnTo>
                  <a:pt x="207576" y="1030531"/>
                </a:lnTo>
                <a:lnTo>
                  <a:pt x="99275" y="1030531"/>
                </a:lnTo>
                <a:close/>
                <a:moveTo>
                  <a:pt x="99275" y="908550"/>
                </a:moveTo>
                <a:lnTo>
                  <a:pt x="99275" y="962842"/>
                </a:lnTo>
                <a:lnTo>
                  <a:pt x="207576" y="962842"/>
                </a:lnTo>
                <a:lnTo>
                  <a:pt x="207576" y="908550"/>
                </a:lnTo>
                <a:lnTo>
                  <a:pt x="99275" y="908550"/>
                </a:lnTo>
                <a:close/>
                <a:moveTo>
                  <a:pt x="99275" y="786568"/>
                </a:moveTo>
                <a:lnTo>
                  <a:pt x="99275" y="840860"/>
                </a:lnTo>
                <a:lnTo>
                  <a:pt x="207576" y="840860"/>
                </a:lnTo>
                <a:lnTo>
                  <a:pt x="207576" y="786568"/>
                </a:lnTo>
                <a:lnTo>
                  <a:pt x="99275" y="786568"/>
                </a:lnTo>
                <a:close/>
                <a:moveTo>
                  <a:pt x="99275" y="664586"/>
                </a:moveTo>
                <a:lnTo>
                  <a:pt x="99275" y="718878"/>
                </a:lnTo>
                <a:lnTo>
                  <a:pt x="207576" y="718878"/>
                </a:lnTo>
                <a:lnTo>
                  <a:pt x="207576" y="664586"/>
                </a:lnTo>
                <a:lnTo>
                  <a:pt x="99275" y="664586"/>
                </a:lnTo>
                <a:close/>
                <a:moveTo>
                  <a:pt x="99275" y="542604"/>
                </a:moveTo>
                <a:lnTo>
                  <a:pt x="99275" y="596896"/>
                </a:lnTo>
                <a:lnTo>
                  <a:pt x="207576" y="596896"/>
                </a:lnTo>
                <a:lnTo>
                  <a:pt x="207576" y="542604"/>
                </a:lnTo>
                <a:lnTo>
                  <a:pt x="99275" y="542604"/>
                </a:lnTo>
                <a:close/>
                <a:moveTo>
                  <a:pt x="99275" y="420622"/>
                </a:moveTo>
                <a:lnTo>
                  <a:pt x="99275" y="474915"/>
                </a:lnTo>
                <a:lnTo>
                  <a:pt x="207576" y="474915"/>
                </a:lnTo>
                <a:lnTo>
                  <a:pt x="207576" y="420622"/>
                </a:lnTo>
                <a:lnTo>
                  <a:pt x="99275" y="420622"/>
                </a:lnTo>
                <a:close/>
                <a:moveTo>
                  <a:pt x="99275" y="298640"/>
                </a:moveTo>
                <a:lnTo>
                  <a:pt x="99275" y="352933"/>
                </a:lnTo>
                <a:lnTo>
                  <a:pt x="207576" y="352933"/>
                </a:lnTo>
                <a:lnTo>
                  <a:pt x="207576" y="298640"/>
                </a:lnTo>
                <a:lnTo>
                  <a:pt x="99275" y="298640"/>
                </a:lnTo>
                <a:close/>
                <a:moveTo>
                  <a:pt x="0" y="0"/>
                </a:moveTo>
                <a:lnTo>
                  <a:pt x="306851" y="181352"/>
                </a:lnTo>
                <a:lnTo>
                  <a:pt x="306851" y="1400045"/>
                </a:lnTo>
                <a:lnTo>
                  <a:pt x="0" y="140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8958E9-4670-4CE9-8A21-D5746AF91EA4}"/>
              </a:ext>
            </a:extLst>
          </p:cNvPr>
          <p:cNvGrpSpPr/>
          <p:nvPr/>
        </p:nvGrpSpPr>
        <p:grpSpPr>
          <a:xfrm rot="20934425">
            <a:off x="7256517" y="1737344"/>
            <a:ext cx="739162" cy="2569727"/>
            <a:chOff x="8182689" y="2589848"/>
            <a:chExt cx="771525" cy="2682240"/>
          </a:xfrm>
          <a:solidFill>
            <a:schemeClr val="accent3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1DE780E-BF02-440E-B5D3-980A5F5048E0}"/>
                </a:ext>
              </a:extLst>
            </p:cNvPr>
            <p:cNvSpPr/>
            <p:nvPr/>
          </p:nvSpPr>
          <p:spPr>
            <a:xfrm>
              <a:off x="8187451" y="3109913"/>
              <a:ext cx="762000" cy="2162175"/>
            </a:xfrm>
            <a:custGeom>
              <a:avLst/>
              <a:gdLst>
                <a:gd name="connsiteX0" fmla="*/ 765810 w 762000"/>
                <a:gd name="connsiteY0" fmla="*/ 0 h 2162175"/>
                <a:gd name="connsiteX1" fmla="*/ 765810 w 762000"/>
                <a:gd name="connsiteY1" fmla="*/ 2166938 h 2162175"/>
                <a:gd name="connsiteX2" fmla="*/ 0 w 762000"/>
                <a:gd name="connsiteY2" fmla="*/ 2166938 h 2162175"/>
                <a:gd name="connsiteX3" fmla="*/ 0 w 762000"/>
                <a:gd name="connsiteY3" fmla="*/ 0 h 2162175"/>
                <a:gd name="connsiteX4" fmla="*/ 765810 w 762000"/>
                <a:gd name="connsiteY4" fmla="*/ 0 h 2162175"/>
                <a:gd name="connsiteX5" fmla="*/ 181927 w 762000"/>
                <a:gd name="connsiteY5" fmla="*/ 1468755 h 2162175"/>
                <a:gd name="connsiteX6" fmla="*/ 181927 w 762000"/>
                <a:gd name="connsiteY6" fmla="*/ 1289685 h 2162175"/>
                <a:gd name="connsiteX7" fmla="*/ 47625 w 762000"/>
                <a:gd name="connsiteY7" fmla="*/ 1289685 h 2162175"/>
                <a:gd name="connsiteX8" fmla="*/ 47625 w 762000"/>
                <a:gd name="connsiteY8" fmla="*/ 1468755 h 2162175"/>
                <a:gd name="connsiteX9" fmla="*/ 181927 w 762000"/>
                <a:gd name="connsiteY9" fmla="*/ 1468755 h 2162175"/>
                <a:gd name="connsiteX10" fmla="*/ 716280 w 762000"/>
                <a:gd name="connsiteY10" fmla="*/ 1469707 h 2162175"/>
                <a:gd name="connsiteX11" fmla="*/ 716280 w 762000"/>
                <a:gd name="connsiteY11" fmla="*/ 1288732 h 2162175"/>
                <a:gd name="connsiteX12" fmla="*/ 581025 w 762000"/>
                <a:gd name="connsiteY12" fmla="*/ 1288732 h 2162175"/>
                <a:gd name="connsiteX13" fmla="*/ 581025 w 762000"/>
                <a:gd name="connsiteY13" fmla="*/ 1469707 h 2162175"/>
                <a:gd name="connsiteX14" fmla="*/ 716280 w 762000"/>
                <a:gd name="connsiteY14" fmla="*/ 1469707 h 2162175"/>
                <a:gd name="connsiteX15" fmla="*/ 400050 w 762000"/>
                <a:gd name="connsiteY15" fmla="*/ 1468755 h 2162175"/>
                <a:gd name="connsiteX16" fmla="*/ 536257 w 762000"/>
                <a:gd name="connsiteY16" fmla="*/ 1468755 h 2162175"/>
                <a:gd name="connsiteX17" fmla="*/ 536257 w 762000"/>
                <a:gd name="connsiteY17" fmla="*/ 1289685 h 2162175"/>
                <a:gd name="connsiteX18" fmla="*/ 400050 w 762000"/>
                <a:gd name="connsiteY18" fmla="*/ 1289685 h 2162175"/>
                <a:gd name="connsiteX19" fmla="*/ 400050 w 762000"/>
                <a:gd name="connsiteY19" fmla="*/ 1468755 h 2162175"/>
                <a:gd name="connsiteX20" fmla="*/ 537210 w 762000"/>
                <a:gd name="connsiteY20" fmla="*/ 449580 h 2162175"/>
                <a:gd name="connsiteX21" fmla="*/ 537210 w 762000"/>
                <a:gd name="connsiteY21" fmla="*/ 271463 h 2162175"/>
                <a:gd name="connsiteX22" fmla="*/ 401002 w 762000"/>
                <a:gd name="connsiteY22" fmla="*/ 271463 h 2162175"/>
                <a:gd name="connsiteX23" fmla="*/ 401002 w 762000"/>
                <a:gd name="connsiteY23" fmla="*/ 449580 h 2162175"/>
                <a:gd name="connsiteX24" fmla="*/ 537210 w 762000"/>
                <a:gd name="connsiteY24" fmla="*/ 449580 h 2162175"/>
                <a:gd name="connsiteX25" fmla="*/ 182880 w 762000"/>
                <a:gd name="connsiteY25" fmla="*/ 271463 h 2162175"/>
                <a:gd name="connsiteX26" fmla="*/ 47625 w 762000"/>
                <a:gd name="connsiteY26" fmla="*/ 271463 h 2162175"/>
                <a:gd name="connsiteX27" fmla="*/ 47625 w 762000"/>
                <a:gd name="connsiteY27" fmla="*/ 448628 h 2162175"/>
                <a:gd name="connsiteX28" fmla="*/ 182880 w 762000"/>
                <a:gd name="connsiteY28" fmla="*/ 448628 h 2162175"/>
                <a:gd name="connsiteX29" fmla="*/ 182880 w 762000"/>
                <a:gd name="connsiteY29" fmla="*/ 271463 h 2162175"/>
                <a:gd name="connsiteX30" fmla="*/ 580073 w 762000"/>
                <a:gd name="connsiteY30" fmla="*/ 856297 h 2162175"/>
                <a:gd name="connsiteX31" fmla="*/ 716280 w 762000"/>
                <a:gd name="connsiteY31" fmla="*/ 856297 h 2162175"/>
                <a:gd name="connsiteX32" fmla="*/ 716280 w 762000"/>
                <a:gd name="connsiteY32" fmla="*/ 679133 h 2162175"/>
                <a:gd name="connsiteX33" fmla="*/ 580073 w 762000"/>
                <a:gd name="connsiteY33" fmla="*/ 679133 h 2162175"/>
                <a:gd name="connsiteX34" fmla="*/ 580073 w 762000"/>
                <a:gd name="connsiteY34" fmla="*/ 856297 h 2162175"/>
                <a:gd name="connsiteX35" fmla="*/ 181927 w 762000"/>
                <a:gd name="connsiteY35" fmla="*/ 857250 h 2162175"/>
                <a:gd name="connsiteX36" fmla="*/ 181927 w 762000"/>
                <a:gd name="connsiteY36" fmla="*/ 679133 h 2162175"/>
                <a:gd name="connsiteX37" fmla="*/ 46673 w 762000"/>
                <a:gd name="connsiteY37" fmla="*/ 679133 h 2162175"/>
                <a:gd name="connsiteX38" fmla="*/ 46673 w 762000"/>
                <a:gd name="connsiteY38" fmla="*/ 857250 h 2162175"/>
                <a:gd name="connsiteX39" fmla="*/ 181927 w 762000"/>
                <a:gd name="connsiteY39" fmla="*/ 857250 h 2162175"/>
                <a:gd name="connsiteX40" fmla="*/ 401955 w 762000"/>
                <a:gd name="connsiteY40" fmla="*/ 882015 h 2162175"/>
                <a:gd name="connsiteX41" fmla="*/ 401955 w 762000"/>
                <a:gd name="connsiteY41" fmla="*/ 1061085 h 2162175"/>
                <a:gd name="connsiteX42" fmla="*/ 536257 w 762000"/>
                <a:gd name="connsiteY42" fmla="*/ 1061085 h 2162175"/>
                <a:gd name="connsiteX43" fmla="*/ 536257 w 762000"/>
                <a:gd name="connsiteY43" fmla="*/ 882015 h 2162175"/>
                <a:gd name="connsiteX44" fmla="*/ 401955 w 762000"/>
                <a:gd name="connsiteY44" fmla="*/ 882015 h 2162175"/>
                <a:gd name="connsiteX45" fmla="*/ 182880 w 762000"/>
                <a:gd name="connsiteY45" fmla="*/ 883920 h 2162175"/>
                <a:gd name="connsiteX46" fmla="*/ 47625 w 762000"/>
                <a:gd name="connsiteY46" fmla="*/ 883920 h 2162175"/>
                <a:gd name="connsiteX47" fmla="*/ 47625 w 762000"/>
                <a:gd name="connsiteY47" fmla="*/ 1061085 h 2162175"/>
                <a:gd name="connsiteX48" fmla="*/ 182880 w 762000"/>
                <a:gd name="connsiteY48" fmla="*/ 1061085 h 2162175"/>
                <a:gd name="connsiteX49" fmla="*/ 182880 w 762000"/>
                <a:gd name="connsiteY49" fmla="*/ 883920 h 2162175"/>
                <a:gd name="connsiteX50" fmla="*/ 46673 w 762000"/>
                <a:gd name="connsiteY50" fmla="*/ 1086803 h 2162175"/>
                <a:gd name="connsiteX51" fmla="*/ 46673 w 762000"/>
                <a:gd name="connsiteY51" fmla="*/ 1263968 h 2162175"/>
                <a:gd name="connsiteX52" fmla="*/ 181927 w 762000"/>
                <a:gd name="connsiteY52" fmla="*/ 1263968 h 2162175"/>
                <a:gd name="connsiteX53" fmla="*/ 181927 w 762000"/>
                <a:gd name="connsiteY53" fmla="*/ 1086803 h 2162175"/>
                <a:gd name="connsiteX54" fmla="*/ 46673 w 762000"/>
                <a:gd name="connsiteY54" fmla="*/ 1086803 h 2162175"/>
                <a:gd name="connsiteX55" fmla="*/ 45720 w 762000"/>
                <a:gd name="connsiteY55" fmla="*/ 1669732 h 2162175"/>
                <a:gd name="connsiteX56" fmla="*/ 182880 w 762000"/>
                <a:gd name="connsiteY56" fmla="*/ 1669732 h 2162175"/>
                <a:gd name="connsiteX57" fmla="*/ 182880 w 762000"/>
                <a:gd name="connsiteY57" fmla="*/ 1496378 h 2162175"/>
                <a:gd name="connsiteX58" fmla="*/ 45720 w 762000"/>
                <a:gd name="connsiteY58" fmla="*/ 1496378 h 2162175"/>
                <a:gd name="connsiteX59" fmla="*/ 45720 w 762000"/>
                <a:gd name="connsiteY59" fmla="*/ 1669732 h 2162175"/>
                <a:gd name="connsiteX60" fmla="*/ 46673 w 762000"/>
                <a:gd name="connsiteY60" fmla="*/ 243840 h 2162175"/>
                <a:gd name="connsiteX61" fmla="*/ 181927 w 762000"/>
                <a:gd name="connsiteY61" fmla="*/ 243840 h 2162175"/>
                <a:gd name="connsiteX62" fmla="*/ 181927 w 762000"/>
                <a:gd name="connsiteY62" fmla="*/ 68580 h 2162175"/>
                <a:gd name="connsiteX63" fmla="*/ 46673 w 762000"/>
                <a:gd name="connsiteY63" fmla="*/ 68580 h 2162175"/>
                <a:gd name="connsiteX64" fmla="*/ 46673 w 762000"/>
                <a:gd name="connsiteY64" fmla="*/ 243840 h 2162175"/>
                <a:gd name="connsiteX65" fmla="*/ 401002 w 762000"/>
                <a:gd name="connsiteY65" fmla="*/ 652463 h 2162175"/>
                <a:gd name="connsiteX66" fmla="*/ 537210 w 762000"/>
                <a:gd name="connsiteY66" fmla="*/ 652463 h 2162175"/>
                <a:gd name="connsiteX67" fmla="*/ 537210 w 762000"/>
                <a:gd name="connsiteY67" fmla="*/ 476250 h 2162175"/>
                <a:gd name="connsiteX68" fmla="*/ 401002 w 762000"/>
                <a:gd name="connsiteY68" fmla="*/ 476250 h 2162175"/>
                <a:gd name="connsiteX69" fmla="*/ 401002 w 762000"/>
                <a:gd name="connsiteY69" fmla="*/ 652463 h 2162175"/>
                <a:gd name="connsiteX70" fmla="*/ 581025 w 762000"/>
                <a:gd name="connsiteY70" fmla="*/ 475297 h 2162175"/>
                <a:gd name="connsiteX71" fmla="*/ 581025 w 762000"/>
                <a:gd name="connsiteY71" fmla="*/ 650558 h 2162175"/>
                <a:gd name="connsiteX72" fmla="*/ 717232 w 762000"/>
                <a:gd name="connsiteY72" fmla="*/ 650558 h 2162175"/>
                <a:gd name="connsiteX73" fmla="*/ 717232 w 762000"/>
                <a:gd name="connsiteY73" fmla="*/ 475297 h 2162175"/>
                <a:gd name="connsiteX74" fmla="*/ 581025 w 762000"/>
                <a:gd name="connsiteY74" fmla="*/ 475297 h 2162175"/>
                <a:gd name="connsiteX75" fmla="*/ 401955 w 762000"/>
                <a:gd name="connsiteY75" fmla="*/ 1494473 h 2162175"/>
                <a:gd name="connsiteX76" fmla="*/ 401955 w 762000"/>
                <a:gd name="connsiteY76" fmla="*/ 1671638 h 2162175"/>
                <a:gd name="connsiteX77" fmla="*/ 537210 w 762000"/>
                <a:gd name="connsiteY77" fmla="*/ 1671638 h 2162175"/>
                <a:gd name="connsiteX78" fmla="*/ 537210 w 762000"/>
                <a:gd name="connsiteY78" fmla="*/ 1494473 h 2162175"/>
                <a:gd name="connsiteX79" fmla="*/ 401955 w 762000"/>
                <a:gd name="connsiteY79" fmla="*/ 1494473 h 2162175"/>
                <a:gd name="connsiteX80" fmla="*/ 717232 w 762000"/>
                <a:gd name="connsiteY80" fmla="*/ 68580 h 2162175"/>
                <a:gd name="connsiteX81" fmla="*/ 581977 w 762000"/>
                <a:gd name="connsiteY81" fmla="*/ 68580 h 2162175"/>
                <a:gd name="connsiteX82" fmla="*/ 581977 w 762000"/>
                <a:gd name="connsiteY82" fmla="*/ 242888 h 2162175"/>
                <a:gd name="connsiteX83" fmla="*/ 717232 w 762000"/>
                <a:gd name="connsiteY83" fmla="*/ 242888 h 2162175"/>
                <a:gd name="connsiteX84" fmla="*/ 717232 w 762000"/>
                <a:gd name="connsiteY84" fmla="*/ 68580 h 2162175"/>
                <a:gd name="connsiteX85" fmla="*/ 581977 w 762000"/>
                <a:gd name="connsiteY85" fmla="*/ 1086803 h 2162175"/>
                <a:gd name="connsiteX86" fmla="*/ 581977 w 762000"/>
                <a:gd name="connsiteY86" fmla="*/ 1262063 h 2162175"/>
                <a:gd name="connsiteX87" fmla="*/ 717232 w 762000"/>
                <a:gd name="connsiteY87" fmla="*/ 1262063 h 2162175"/>
                <a:gd name="connsiteX88" fmla="*/ 717232 w 762000"/>
                <a:gd name="connsiteY88" fmla="*/ 1086803 h 2162175"/>
                <a:gd name="connsiteX89" fmla="*/ 581977 w 762000"/>
                <a:gd name="connsiteY89" fmla="*/ 1086803 h 2162175"/>
                <a:gd name="connsiteX90" fmla="*/ 717232 w 762000"/>
                <a:gd name="connsiteY90" fmla="*/ 1061085 h 2162175"/>
                <a:gd name="connsiteX91" fmla="*/ 717232 w 762000"/>
                <a:gd name="connsiteY91" fmla="*/ 883920 h 2162175"/>
                <a:gd name="connsiteX92" fmla="*/ 581025 w 762000"/>
                <a:gd name="connsiteY92" fmla="*/ 883920 h 2162175"/>
                <a:gd name="connsiteX93" fmla="*/ 581025 w 762000"/>
                <a:gd name="connsiteY93" fmla="*/ 1061085 h 2162175"/>
                <a:gd name="connsiteX94" fmla="*/ 717232 w 762000"/>
                <a:gd name="connsiteY94" fmla="*/ 1061085 h 2162175"/>
                <a:gd name="connsiteX95" fmla="*/ 225743 w 762000"/>
                <a:gd name="connsiteY95" fmla="*/ 1287780 h 2162175"/>
                <a:gd name="connsiteX96" fmla="*/ 225743 w 762000"/>
                <a:gd name="connsiteY96" fmla="*/ 1468755 h 2162175"/>
                <a:gd name="connsiteX97" fmla="*/ 359093 w 762000"/>
                <a:gd name="connsiteY97" fmla="*/ 1468755 h 2162175"/>
                <a:gd name="connsiteX98" fmla="*/ 359093 w 762000"/>
                <a:gd name="connsiteY98" fmla="*/ 1287780 h 2162175"/>
                <a:gd name="connsiteX99" fmla="*/ 225743 w 762000"/>
                <a:gd name="connsiteY99" fmla="*/ 1287780 h 2162175"/>
                <a:gd name="connsiteX100" fmla="*/ 359093 w 762000"/>
                <a:gd name="connsiteY100" fmla="*/ 449580 h 2162175"/>
                <a:gd name="connsiteX101" fmla="*/ 359093 w 762000"/>
                <a:gd name="connsiteY101" fmla="*/ 270510 h 2162175"/>
                <a:gd name="connsiteX102" fmla="*/ 224790 w 762000"/>
                <a:gd name="connsiteY102" fmla="*/ 270510 h 2162175"/>
                <a:gd name="connsiteX103" fmla="*/ 224790 w 762000"/>
                <a:gd name="connsiteY103" fmla="*/ 449580 h 2162175"/>
                <a:gd name="connsiteX104" fmla="*/ 359093 w 762000"/>
                <a:gd name="connsiteY104" fmla="*/ 449580 h 2162175"/>
                <a:gd name="connsiteX105" fmla="*/ 225743 w 762000"/>
                <a:gd name="connsiteY105" fmla="*/ 882015 h 2162175"/>
                <a:gd name="connsiteX106" fmla="*/ 225743 w 762000"/>
                <a:gd name="connsiteY106" fmla="*/ 1062038 h 2162175"/>
                <a:gd name="connsiteX107" fmla="*/ 359093 w 762000"/>
                <a:gd name="connsiteY107" fmla="*/ 1062038 h 2162175"/>
                <a:gd name="connsiteX108" fmla="*/ 359093 w 762000"/>
                <a:gd name="connsiteY108" fmla="*/ 882015 h 2162175"/>
                <a:gd name="connsiteX109" fmla="*/ 225743 w 762000"/>
                <a:gd name="connsiteY109" fmla="*/ 882015 h 2162175"/>
                <a:gd name="connsiteX110" fmla="*/ 224790 w 762000"/>
                <a:gd name="connsiteY110" fmla="*/ 856297 h 2162175"/>
                <a:gd name="connsiteX111" fmla="*/ 360045 w 762000"/>
                <a:gd name="connsiteY111" fmla="*/ 856297 h 2162175"/>
                <a:gd name="connsiteX112" fmla="*/ 360045 w 762000"/>
                <a:gd name="connsiteY112" fmla="*/ 678180 h 2162175"/>
                <a:gd name="connsiteX113" fmla="*/ 224790 w 762000"/>
                <a:gd name="connsiteY113" fmla="*/ 678180 h 2162175"/>
                <a:gd name="connsiteX114" fmla="*/ 224790 w 762000"/>
                <a:gd name="connsiteY114" fmla="*/ 856297 h 2162175"/>
                <a:gd name="connsiteX115" fmla="*/ 224790 w 762000"/>
                <a:gd name="connsiteY115" fmla="*/ 1085850 h 2162175"/>
                <a:gd name="connsiteX116" fmla="*/ 224790 w 762000"/>
                <a:gd name="connsiteY116" fmla="*/ 1262063 h 2162175"/>
                <a:gd name="connsiteX117" fmla="*/ 358140 w 762000"/>
                <a:gd name="connsiteY117" fmla="*/ 1262063 h 2162175"/>
                <a:gd name="connsiteX118" fmla="*/ 358140 w 762000"/>
                <a:gd name="connsiteY118" fmla="*/ 1085850 h 2162175"/>
                <a:gd name="connsiteX119" fmla="*/ 224790 w 762000"/>
                <a:gd name="connsiteY119" fmla="*/ 1085850 h 2162175"/>
                <a:gd name="connsiteX120" fmla="*/ 223838 w 762000"/>
                <a:gd name="connsiteY120" fmla="*/ 1669732 h 2162175"/>
                <a:gd name="connsiteX121" fmla="*/ 359093 w 762000"/>
                <a:gd name="connsiteY121" fmla="*/ 1669732 h 2162175"/>
                <a:gd name="connsiteX122" fmla="*/ 359093 w 762000"/>
                <a:gd name="connsiteY122" fmla="*/ 1494473 h 2162175"/>
                <a:gd name="connsiteX123" fmla="*/ 223838 w 762000"/>
                <a:gd name="connsiteY123" fmla="*/ 1494473 h 2162175"/>
                <a:gd name="connsiteX124" fmla="*/ 223838 w 762000"/>
                <a:gd name="connsiteY124" fmla="*/ 1669732 h 2162175"/>
                <a:gd name="connsiteX125" fmla="*/ 223838 w 762000"/>
                <a:gd name="connsiteY125" fmla="*/ 651510 h 2162175"/>
                <a:gd name="connsiteX126" fmla="*/ 359093 w 762000"/>
                <a:gd name="connsiteY126" fmla="*/ 651510 h 2162175"/>
                <a:gd name="connsiteX127" fmla="*/ 359093 w 762000"/>
                <a:gd name="connsiteY127" fmla="*/ 475297 h 2162175"/>
                <a:gd name="connsiteX128" fmla="*/ 223838 w 762000"/>
                <a:gd name="connsiteY128" fmla="*/ 475297 h 2162175"/>
                <a:gd name="connsiteX129" fmla="*/ 223838 w 762000"/>
                <a:gd name="connsiteY129" fmla="*/ 651510 h 2162175"/>
                <a:gd name="connsiteX130" fmla="*/ 223838 w 762000"/>
                <a:gd name="connsiteY130" fmla="*/ 243840 h 2162175"/>
                <a:gd name="connsiteX131" fmla="*/ 358140 w 762000"/>
                <a:gd name="connsiteY131" fmla="*/ 243840 h 2162175"/>
                <a:gd name="connsiteX132" fmla="*/ 358140 w 762000"/>
                <a:gd name="connsiteY132" fmla="*/ 68580 h 2162175"/>
                <a:gd name="connsiteX133" fmla="*/ 223838 w 762000"/>
                <a:gd name="connsiteY133" fmla="*/ 68580 h 2162175"/>
                <a:gd name="connsiteX134" fmla="*/ 223838 w 762000"/>
                <a:gd name="connsiteY134" fmla="*/ 24384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62000" h="2162175">
                  <a:moveTo>
                    <a:pt x="765810" y="0"/>
                  </a:moveTo>
                  <a:cubicBezTo>
                    <a:pt x="765810" y="723900"/>
                    <a:pt x="765810" y="1443990"/>
                    <a:pt x="765810" y="2166938"/>
                  </a:cubicBezTo>
                  <a:cubicBezTo>
                    <a:pt x="510540" y="2166938"/>
                    <a:pt x="257175" y="2166938"/>
                    <a:pt x="0" y="2166938"/>
                  </a:cubicBezTo>
                  <a:cubicBezTo>
                    <a:pt x="0" y="1445895"/>
                    <a:pt x="0" y="724853"/>
                    <a:pt x="0" y="0"/>
                  </a:cubicBezTo>
                  <a:cubicBezTo>
                    <a:pt x="253365" y="0"/>
                    <a:pt x="508635" y="0"/>
                    <a:pt x="765810" y="0"/>
                  </a:cubicBezTo>
                  <a:close/>
                  <a:moveTo>
                    <a:pt x="181927" y="1468755"/>
                  </a:moveTo>
                  <a:cubicBezTo>
                    <a:pt x="181927" y="1405890"/>
                    <a:pt x="181927" y="1346835"/>
                    <a:pt x="181927" y="1289685"/>
                  </a:cubicBezTo>
                  <a:cubicBezTo>
                    <a:pt x="134302" y="1289685"/>
                    <a:pt x="90488" y="1289685"/>
                    <a:pt x="47625" y="1289685"/>
                  </a:cubicBezTo>
                  <a:cubicBezTo>
                    <a:pt x="47625" y="1350645"/>
                    <a:pt x="47625" y="1408748"/>
                    <a:pt x="47625" y="1468755"/>
                  </a:cubicBezTo>
                  <a:cubicBezTo>
                    <a:pt x="92393" y="1468755"/>
                    <a:pt x="135255" y="1468755"/>
                    <a:pt x="181927" y="1468755"/>
                  </a:cubicBezTo>
                  <a:close/>
                  <a:moveTo>
                    <a:pt x="716280" y="1469707"/>
                  </a:moveTo>
                  <a:cubicBezTo>
                    <a:pt x="716280" y="1406843"/>
                    <a:pt x="716280" y="1348740"/>
                    <a:pt x="716280" y="1288732"/>
                  </a:cubicBezTo>
                  <a:cubicBezTo>
                    <a:pt x="670560" y="1288732"/>
                    <a:pt x="626745" y="1288732"/>
                    <a:pt x="581025" y="1288732"/>
                  </a:cubicBezTo>
                  <a:cubicBezTo>
                    <a:pt x="581025" y="1349693"/>
                    <a:pt x="581025" y="1408748"/>
                    <a:pt x="581025" y="1469707"/>
                  </a:cubicBezTo>
                  <a:cubicBezTo>
                    <a:pt x="627698" y="1469707"/>
                    <a:pt x="669607" y="1469707"/>
                    <a:pt x="716280" y="1469707"/>
                  </a:cubicBezTo>
                  <a:close/>
                  <a:moveTo>
                    <a:pt x="400050" y="1468755"/>
                  </a:moveTo>
                  <a:cubicBezTo>
                    <a:pt x="447675" y="1468755"/>
                    <a:pt x="491490" y="1468755"/>
                    <a:pt x="536257" y="1468755"/>
                  </a:cubicBezTo>
                  <a:cubicBezTo>
                    <a:pt x="536257" y="1406843"/>
                    <a:pt x="536257" y="1347788"/>
                    <a:pt x="536257" y="1289685"/>
                  </a:cubicBezTo>
                  <a:cubicBezTo>
                    <a:pt x="488632" y="1289685"/>
                    <a:pt x="445770" y="1289685"/>
                    <a:pt x="400050" y="1289685"/>
                  </a:cubicBezTo>
                  <a:cubicBezTo>
                    <a:pt x="400050" y="1349693"/>
                    <a:pt x="400050" y="1406843"/>
                    <a:pt x="400050" y="1468755"/>
                  </a:cubicBezTo>
                  <a:close/>
                  <a:moveTo>
                    <a:pt x="537210" y="449580"/>
                  </a:moveTo>
                  <a:cubicBezTo>
                    <a:pt x="537210" y="388620"/>
                    <a:pt x="537210" y="331470"/>
                    <a:pt x="537210" y="271463"/>
                  </a:cubicBezTo>
                  <a:cubicBezTo>
                    <a:pt x="490538" y="271463"/>
                    <a:pt x="445770" y="271463"/>
                    <a:pt x="401002" y="271463"/>
                  </a:cubicBezTo>
                  <a:cubicBezTo>
                    <a:pt x="401002" y="332422"/>
                    <a:pt x="401002" y="390525"/>
                    <a:pt x="401002" y="449580"/>
                  </a:cubicBezTo>
                  <a:cubicBezTo>
                    <a:pt x="448627" y="449580"/>
                    <a:pt x="492443" y="449580"/>
                    <a:pt x="537210" y="449580"/>
                  </a:cubicBezTo>
                  <a:close/>
                  <a:moveTo>
                    <a:pt x="182880" y="271463"/>
                  </a:moveTo>
                  <a:cubicBezTo>
                    <a:pt x="136207" y="271463"/>
                    <a:pt x="91440" y="271463"/>
                    <a:pt x="47625" y="271463"/>
                  </a:cubicBezTo>
                  <a:cubicBezTo>
                    <a:pt x="47625" y="333375"/>
                    <a:pt x="47625" y="390525"/>
                    <a:pt x="47625" y="448628"/>
                  </a:cubicBezTo>
                  <a:cubicBezTo>
                    <a:pt x="94298" y="448628"/>
                    <a:pt x="138113" y="448628"/>
                    <a:pt x="182880" y="448628"/>
                  </a:cubicBezTo>
                  <a:cubicBezTo>
                    <a:pt x="182880" y="388620"/>
                    <a:pt x="182880" y="330517"/>
                    <a:pt x="182880" y="271463"/>
                  </a:cubicBezTo>
                  <a:close/>
                  <a:moveTo>
                    <a:pt x="580073" y="856297"/>
                  </a:moveTo>
                  <a:cubicBezTo>
                    <a:pt x="627698" y="856297"/>
                    <a:pt x="672465" y="856297"/>
                    <a:pt x="716280" y="856297"/>
                  </a:cubicBezTo>
                  <a:cubicBezTo>
                    <a:pt x="716280" y="794385"/>
                    <a:pt x="716280" y="737235"/>
                    <a:pt x="716280" y="679133"/>
                  </a:cubicBezTo>
                  <a:cubicBezTo>
                    <a:pt x="669607" y="679133"/>
                    <a:pt x="625793" y="679133"/>
                    <a:pt x="580073" y="679133"/>
                  </a:cubicBezTo>
                  <a:cubicBezTo>
                    <a:pt x="580073" y="738188"/>
                    <a:pt x="580073" y="794385"/>
                    <a:pt x="580073" y="856297"/>
                  </a:cubicBezTo>
                  <a:close/>
                  <a:moveTo>
                    <a:pt x="181927" y="857250"/>
                  </a:moveTo>
                  <a:cubicBezTo>
                    <a:pt x="181927" y="793433"/>
                    <a:pt x="181927" y="735330"/>
                    <a:pt x="181927" y="679133"/>
                  </a:cubicBezTo>
                  <a:cubicBezTo>
                    <a:pt x="134302" y="679133"/>
                    <a:pt x="90488" y="679133"/>
                    <a:pt x="46673" y="679133"/>
                  </a:cubicBezTo>
                  <a:cubicBezTo>
                    <a:pt x="46673" y="740093"/>
                    <a:pt x="46673" y="798195"/>
                    <a:pt x="46673" y="857250"/>
                  </a:cubicBezTo>
                  <a:cubicBezTo>
                    <a:pt x="93345" y="857250"/>
                    <a:pt x="137160" y="857250"/>
                    <a:pt x="181927" y="857250"/>
                  </a:cubicBezTo>
                  <a:close/>
                  <a:moveTo>
                    <a:pt x="401955" y="882015"/>
                  </a:moveTo>
                  <a:cubicBezTo>
                    <a:pt x="401955" y="942975"/>
                    <a:pt x="401955" y="1002030"/>
                    <a:pt x="401955" y="1061085"/>
                  </a:cubicBezTo>
                  <a:cubicBezTo>
                    <a:pt x="448627" y="1061085"/>
                    <a:pt x="492443" y="1061085"/>
                    <a:pt x="536257" y="1061085"/>
                  </a:cubicBezTo>
                  <a:cubicBezTo>
                    <a:pt x="536257" y="1000125"/>
                    <a:pt x="536257" y="941070"/>
                    <a:pt x="536257" y="882015"/>
                  </a:cubicBezTo>
                  <a:cubicBezTo>
                    <a:pt x="491490" y="882015"/>
                    <a:pt x="450532" y="882015"/>
                    <a:pt x="401955" y="882015"/>
                  </a:cubicBezTo>
                  <a:close/>
                  <a:moveTo>
                    <a:pt x="182880" y="883920"/>
                  </a:moveTo>
                  <a:cubicBezTo>
                    <a:pt x="134302" y="883920"/>
                    <a:pt x="91440" y="883920"/>
                    <a:pt x="47625" y="883920"/>
                  </a:cubicBezTo>
                  <a:cubicBezTo>
                    <a:pt x="47625" y="944880"/>
                    <a:pt x="47625" y="1002030"/>
                    <a:pt x="47625" y="1061085"/>
                  </a:cubicBezTo>
                  <a:cubicBezTo>
                    <a:pt x="94298" y="1061085"/>
                    <a:pt x="137160" y="1061085"/>
                    <a:pt x="182880" y="1061085"/>
                  </a:cubicBezTo>
                  <a:cubicBezTo>
                    <a:pt x="182880" y="1002030"/>
                    <a:pt x="182880" y="943928"/>
                    <a:pt x="182880" y="883920"/>
                  </a:cubicBezTo>
                  <a:close/>
                  <a:moveTo>
                    <a:pt x="46673" y="1086803"/>
                  </a:moveTo>
                  <a:cubicBezTo>
                    <a:pt x="46673" y="1148715"/>
                    <a:pt x="46673" y="1204913"/>
                    <a:pt x="46673" y="1263968"/>
                  </a:cubicBezTo>
                  <a:cubicBezTo>
                    <a:pt x="92393" y="1263968"/>
                    <a:pt x="136207" y="1263968"/>
                    <a:pt x="181927" y="1263968"/>
                  </a:cubicBezTo>
                  <a:cubicBezTo>
                    <a:pt x="181927" y="1203960"/>
                    <a:pt x="181927" y="1146810"/>
                    <a:pt x="181927" y="1086803"/>
                  </a:cubicBezTo>
                  <a:cubicBezTo>
                    <a:pt x="136207" y="1086803"/>
                    <a:pt x="93345" y="1086803"/>
                    <a:pt x="46673" y="1086803"/>
                  </a:cubicBezTo>
                  <a:close/>
                  <a:moveTo>
                    <a:pt x="45720" y="1669732"/>
                  </a:moveTo>
                  <a:cubicBezTo>
                    <a:pt x="92393" y="1669732"/>
                    <a:pt x="138113" y="1669732"/>
                    <a:pt x="182880" y="1669732"/>
                  </a:cubicBezTo>
                  <a:cubicBezTo>
                    <a:pt x="182880" y="1609725"/>
                    <a:pt x="182880" y="1553528"/>
                    <a:pt x="182880" y="1496378"/>
                  </a:cubicBezTo>
                  <a:cubicBezTo>
                    <a:pt x="135255" y="1496378"/>
                    <a:pt x="91440" y="1496378"/>
                    <a:pt x="45720" y="1496378"/>
                  </a:cubicBezTo>
                  <a:cubicBezTo>
                    <a:pt x="45720" y="1555432"/>
                    <a:pt x="45720" y="1610678"/>
                    <a:pt x="45720" y="1669732"/>
                  </a:cubicBezTo>
                  <a:close/>
                  <a:moveTo>
                    <a:pt x="46673" y="243840"/>
                  </a:moveTo>
                  <a:cubicBezTo>
                    <a:pt x="94298" y="243840"/>
                    <a:pt x="137160" y="243840"/>
                    <a:pt x="181927" y="243840"/>
                  </a:cubicBezTo>
                  <a:cubicBezTo>
                    <a:pt x="181927" y="183833"/>
                    <a:pt x="181927" y="125730"/>
                    <a:pt x="181927" y="68580"/>
                  </a:cubicBezTo>
                  <a:cubicBezTo>
                    <a:pt x="135255" y="68580"/>
                    <a:pt x="91440" y="68580"/>
                    <a:pt x="46673" y="68580"/>
                  </a:cubicBezTo>
                  <a:cubicBezTo>
                    <a:pt x="46673" y="126683"/>
                    <a:pt x="46673" y="183833"/>
                    <a:pt x="46673" y="243840"/>
                  </a:cubicBezTo>
                  <a:close/>
                  <a:moveTo>
                    <a:pt x="401002" y="652463"/>
                  </a:moveTo>
                  <a:cubicBezTo>
                    <a:pt x="448627" y="652463"/>
                    <a:pt x="492443" y="652463"/>
                    <a:pt x="537210" y="652463"/>
                  </a:cubicBezTo>
                  <a:cubicBezTo>
                    <a:pt x="537210" y="592455"/>
                    <a:pt x="537210" y="534353"/>
                    <a:pt x="537210" y="476250"/>
                  </a:cubicBezTo>
                  <a:cubicBezTo>
                    <a:pt x="490538" y="476250"/>
                    <a:pt x="446723" y="476250"/>
                    <a:pt x="401002" y="476250"/>
                  </a:cubicBezTo>
                  <a:cubicBezTo>
                    <a:pt x="401002" y="535305"/>
                    <a:pt x="401002" y="591503"/>
                    <a:pt x="401002" y="652463"/>
                  </a:cubicBezTo>
                  <a:close/>
                  <a:moveTo>
                    <a:pt x="581025" y="475297"/>
                  </a:moveTo>
                  <a:cubicBezTo>
                    <a:pt x="581025" y="535305"/>
                    <a:pt x="581025" y="592455"/>
                    <a:pt x="581025" y="650558"/>
                  </a:cubicBezTo>
                  <a:cubicBezTo>
                    <a:pt x="628650" y="650558"/>
                    <a:pt x="673418" y="650558"/>
                    <a:pt x="717232" y="650558"/>
                  </a:cubicBezTo>
                  <a:cubicBezTo>
                    <a:pt x="717232" y="590550"/>
                    <a:pt x="717232" y="533400"/>
                    <a:pt x="717232" y="475297"/>
                  </a:cubicBezTo>
                  <a:cubicBezTo>
                    <a:pt x="670560" y="475297"/>
                    <a:pt x="626745" y="475297"/>
                    <a:pt x="581025" y="475297"/>
                  </a:cubicBezTo>
                  <a:close/>
                  <a:moveTo>
                    <a:pt x="401955" y="1494473"/>
                  </a:moveTo>
                  <a:cubicBezTo>
                    <a:pt x="401955" y="1555432"/>
                    <a:pt x="401955" y="1613535"/>
                    <a:pt x="401955" y="1671638"/>
                  </a:cubicBezTo>
                  <a:cubicBezTo>
                    <a:pt x="448627" y="1671638"/>
                    <a:pt x="492443" y="1671638"/>
                    <a:pt x="537210" y="1671638"/>
                  </a:cubicBezTo>
                  <a:cubicBezTo>
                    <a:pt x="537210" y="1611630"/>
                    <a:pt x="537210" y="1553528"/>
                    <a:pt x="537210" y="1494473"/>
                  </a:cubicBezTo>
                  <a:cubicBezTo>
                    <a:pt x="491490" y="1494473"/>
                    <a:pt x="448627" y="1494473"/>
                    <a:pt x="401955" y="1494473"/>
                  </a:cubicBezTo>
                  <a:close/>
                  <a:moveTo>
                    <a:pt x="717232" y="68580"/>
                  </a:moveTo>
                  <a:cubicBezTo>
                    <a:pt x="668655" y="68580"/>
                    <a:pt x="624840" y="68580"/>
                    <a:pt x="581977" y="68580"/>
                  </a:cubicBezTo>
                  <a:cubicBezTo>
                    <a:pt x="581977" y="129540"/>
                    <a:pt x="581977" y="186690"/>
                    <a:pt x="581977" y="242888"/>
                  </a:cubicBezTo>
                  <a:cubicBezTo>
                    <a:pt x="628650" y="242888"/>
                    <a:pt x="672465" y="242888"/>
                    <a:pt x="717232" y="242888"/>
                  </a:cubicBezTo>
                  <a:cubicBezTo>
                    <a:pt x="717232" y="183833"/>
                    <a:pt x="717232" y="127635"/>
                    <a:pt x="717232" y="68580"/>
                  </a:cubicBezTo>
                  <a:close/>
                  <a:moveTo>
                    <a:pt x="581977" y="1086803"/>
                  </a:moveTo>
                  <a:cubicBezTo>
                    <a:pt x="581977" y="1148715"/>
                    <a:pt x="581977" y="1205865"/>
                    <a:pt x="581977" y="1262063"/>
                  </a:cubicBezTo>
                  <a:cubicBezTo>
                    <a:pt x="629602" y="1262063"/>
                    <a:pt x="673418" y="1262063"/>
                    <a:pt x="717232" y="1262063"/>
                  </a:cubicBezTo>
                  <a:cubicBezTo>
                    <a:pt x="717232" y="1202055"/>
                    <a:pt x="717232" y="1145857"/>
                    <a:pt x="717232" y="1086803"/>
                  </a:cubicBezTo>
                  <a:cubicBezTo>
                    <a:pt x="671513" y="1086803"/>
                    <a:pt x="627698" y="1086803"/>
                    <a:pt x="581977" y="1086803"/>
                  </a:cubicBezTo>
                  <a:close/>
                  <a:moveTo>
                    <a:pt x="717232" y="1061085"/>
                  </a:moveTo>
                  <a:cubicBezTo>
                    <a:pt x="717232" y="1001078"/>
                    <a:pt x="717232" y="943928"/>
                    <a:pt x="717232" y="883920"/>
                  </a:cubicBezTo>
                  <a:cubicBezTo>
                    <a:pt x="670560" y="883920"/>
                    <a:pt x="625793" y="883920"/>
                    <a:pt x="581025" y="883920"/>
                  </a:cubicBezTo>
                  <a:cubicBezTo>
                    <a:pt x="581025" y="944880"/>
                    <a:pt x="581025" y="1002982"/>
                    <a:pt x="581025" y="1061085"/>
                  </a:cubicBezTo>
                  <a:cubicBezTo>
                    <a:pt x="627698" y="1061085"/>
                    <a:pt x="671513" y="1061085"/>
                    <a:pt x="717232" y="1061085"/>
                  </a:cubicBezTo>
                  <a:close/>
                  <a:moveTo>
                    <a:pt x="225743" y="1287780"/>
                  </a:moveTo>
                  <a:cubicBezTo>
                    <a:pt x="225743" y="1350645"/>
                    <a:pt x="225743" y="1409700"/>
                    <a:pt x="225743" y="1468755"/>
                  </a:cubicBezTo>
                  <a:cubicBezTo>
                    <a:pt x="271463" y="1468755"/>
                    <a:pt x="313373" y="1468755"/>
                    <a:pt x="359093" y="1468755"/>
                  </a:cubicBezTo>
                  <a:cubicBezTo>
                    <a:pt x="359093" y="1407795"/>
                    <a:pt x="359093" y="1348740"/>
                    <a:pt x="359093" y="1287780"/>
                  </a:cubicBezTo>
                  <a:cubicBezTo>
                    <a:pt x="313373" y="1287780"/>
                    <a:pt x="271463" y="1287780"/>
                    <a:pt x="225743" y="1287780"/>
                  </a:cubicBezTo>
                  <a:close/>
                  <a:moveTo>
                    <a:pt x="359093" y="449580"/>
                  </a:moveTo>
                  <a:cubicBezTo>
                    <a:pt x="359093" y="388620"/>
                    <a:pt x="359093" y="330517"/>
                    <a:pt x="359093" y="270510"/>
                  </a:cubicBezTo>
                  <a:cubicBezTo>
                    <a:pt x="312420" y="270510"/>
                    <a:pt x="269557" y="270510"/>
                    <a:pt x="224790" y="270510"/>
                  </a:cubicBezTo>
                  <a:cubicBezTo>
                    <a:pt x="224790" y="331470"/>
                    <a:pt x="224790" y="389572"/>
                    <a:pt x="224790" y="449580"/>
                  </a:cubicBezTo>
                  <a:cubicBezTo>
                    <a:pt x="269557" y="449580"/>
                    <a:pt x="311468" y="449580"/>
                    <a:pt x="359093" y="449580"/>
                  </a:cubicBezTo>
                  <a:close/>
                  <a:moveTo>
                    <a:pt x="225743" y="882015"/>
                  </a:moveTo>
                  <a:cubicBezTo>
                    <a:pt x="225743" y="943928"/>
                    <a:pt x="225743" y="1002982"/>
                    <a:pt x="225743" y="1062038"/>
                  </a:cubicBezTo>
                  <a:cubicBezTo>
                    <a:pt x="272415" y="1062038"/>
                    <a:pt x="314325" y="1062038"/>
                    <a:pt x="359093" y="1062038"/>
                  </a:cubicBezTo>
                  <a:cubicBezTo>
                    <a:pt x="359093" y="1001078"/>
                    <a:pt x="359093" y="942022"/>
                    <a:pt x="359093" y="882015"/>
                  </a:cubicBezTo>
                  <a:cubicBezTo>
                    <a:pt x="314325" y="882015"/>
                    <a:pt x="271463" y="882015"/>
                    <a:pt x="225743" y="882015"/>
                  </a:cubicBezTo>
                  <a:close/>
                  <a:moveTo>
                    <a:pt x="224790" y="856297"/>
                  </a:moveTo>
                  <a:cubicBezTo>
                    <a:pt x="271463" y="856297"/>
                    <a:pt x="315277" y="856297"/>
                    <a:pt x="360045" y="856297"/>
                  </a:cubicBezTo>
                  <a:cubicBezTo>
                    <a:pt x="360045" y="795338"/>
                    <a:pt x="360045" y="738188"/>
                    <a:pt x="360045" y="678180"/>
                  </a:cubicBezTo>
                  <a:cubicBezTo>
                    <a:pt x="314325" y="678180"/>
                    <a:pt x="271463" y="678180"/>
                    <a:pt x="224790" y="678180"/>
                  </a:cubicBezTo>
                  <a:cubicBezTo>
                    <a:pt x="224790" y="738188"/>
                    <a:pt x="224790" y="795338"/>
                    <a:pt x="224790" y="856297"/>
                  </a:cubicBezTo>
                  <a:close/>
                  <a:moveTo>
                    <a:pt x="224790" y="1085850"/>
                  </a:moveTo>
                  <a:cubicBezTo>
                    <a:pt x="224790" y="1147763"/>
                    <a:pt x="224790" y="1204913"/>
                    <a:pt x="224790" y="1262063"/>
                  </a:cubicBezTo>
                  <a:cubicBezTo>
                    <a:pt x="271463" y="1262063"/>
                    <a:pt x="315277" y="1262063"/>
                    <a:pt x="358140" y="1262063"/>
                  </a:cubicBezTo>
                  <a:cubicBezTo>
                    <a:pt x="358140" y="1202055"/>
                    <a:pt x="358140" y="1143953"/>
                    <a:pt x="358140" y="1085850"/>
                  </a:cubicBezTo>
                  <a:cubicBezTo>
                    <a:pt x="312420" y="1085850"/>
                    <a:pt x="270510" y="1085850"/>
                    <a:pt x="224790" y="1085850"/>
                  </a:cubicBezTo>
                  <a:close/>
                  <a:moveTo>
                    <a:pt x="223838" y="1669732"/>
                  </a:moveTo>
                  <a:cubicBezTo>
                    <a:pt x="269557" y="1669732"/>
                    <a:pt x="314325" y="1669732"/>
                    <a:pt x="359093" y="1669732"/>
                  </a:cubicBezTo>
                  <a:cubicBezTo>
                    <a:pt x="359093" y="1609725"/>
                    <a:pt x="359093" y="1551623"/>
                    <a:pt x="359093" y="1494473"/>
                  </a:cubicBezTo>
                  <a:cubicBezTo>
                    <a:pt x="312420" y="1494473"/>
                    <a:pt x="268605" y="1494473"/>
                    <a:pt x="223838" y="1494473"/>
                  </a:cubicBezTo>
                  <a:cubicBezTo>
                    <a:pt x="223838" y="1554480"/>
                    <a:pt x="223838" y="1610678"/>
                    <a:pt x="223838" y="1669732"/>
                  </a:cubicBezTo>
                  <a:close/>
                  <a:moveTo>
                    <a:pt x="223838" y="651510"/>
                  </a:moveTo>
                  <a:cubicBezTo>
                    <a:pt x="271463" y="651510"/>
                    <a:pt x="315277" y="651510"/>
                    <a:pt x="359093" y="651510"/>
                  </a:cubicBezTo>
                  <a:cubicBezTo>
                    <a:pt x="359093" y="591503"/>
                    <a:pt x="359093" y="534353"/>
                    <a:pt x="359093" y="475297"/>
                  </a:cubicBezTo>
                  <a:cubicBezTo>
                    <a:pt x="312420" y="475297"/>
                    <a:pt x="268605" y="475297"/>
                    <a:pt x="223838" y="475297"/>
                  </a:cubicBezTo>
                  <a:cubicBezTo>
                    <a:pt x="223838" y="535305"/>
                    <a:pt x="223838" y="591503"/>
                    <a:pt x="223838" y="651510"/>
                  </a:cubicBezTo>
                  <a:close/>
                  <a:moveTo>
                    <a:pt x="223838" y="243840"/>
                  </a:moveTo>
                  <a:cubicBezTo>
                    <a:pt x="271463" y="243840"/>
                    <a:pt x="314325" y="243840"/>
                    <a:pt x="358140" y="243840"/>
                  </a:cubicBezTo>
                  <a:cubicBezTo>
                    <a:pt x="358140" y="183833"/>
                    <a:pt x="358140" y="126683"/>
                    <a:pt x="358140" y="68580"/>
                  </a:cubicBezTo>
                  <a:cubicBezTo>
                    <a:pt x="311468" y="68580"/>
                    <a:pt x="267652" y="68580"/>
                    <a:pt x="223838" y="68580"/>
                  </a:cubicBezTo>
                  <a:cubicBezTo>
                    <a:pt x="223838" y="128588"/>
                    <a:pt x="223838" y="185738"/>
                    <a:pt x="223838" y="243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3E674C-1FDD-41CF-8AE0-EBD3C8F1B91A}"/>
                </a:ext>
              </a:extLst>
            </p:cNvPr>
            <p:cNvSpPr/>
            <p:nvPr/>
          </p:nvSpPr>
          <p:spPr>
            <a:xfrm>
              <a:off x="8182689" y="2589848"/>
              <a:ext cx="771525" cy="495300"/>
            </a:xfrm>
            <a:custGeom>
              <a:avLst/>
              <a:gdLst>
                <a:gd name="connsiteX0" fmla="*/ 238 w 771525"/>
                <a:gd name="connsiteY0" fmla="*/ 496253 h 495300"/>
                <a:gd name="connsiteX1" fmla="*/ 1191 w 771525"/>
                <a:gd name="connsiteY1" fmla="*/ 94298 h 495300"/>
                <a:gd name="connsiteX2" fmla="*/ 28813 w 771525"/>
                <a:gd name="connsiteY2" fmla="*/ 60007 h 495300"/>
                <a:gd name="connsiteX3" fmla="*/ 741283 w 771525"/>
                <a:gd name="connsiteY3" fmla="*/ 60007 h 495300"/>
                <a:gd name="connsiteX4" fmla="*/ 770811 w 771525"/>
                <a:gd name="connsiteY4" fmla="*/ 97155 h 495300"/>
                <a:gd name="connsiteX5" fmla="*/ 771763 w 771525"/>
                <a:gd name="connsiteY5" fmla="*/ 495300 h 495300"/>
                <a:gd name="connsiteX6" fmla="*/ 238 w 771525"/>
                <a:gd name="connsiteY6" fmla="*/ 496253 h 495300"/>
                <a:gd name="connsiteX7" fmla="*/ 231696 w 771525"/>
                <a:gd name="connsiteY7" fmla="*/ 481965 h 495300"/>
                <a:gd name="connsiteX8" fmla="*/ 538401 w 771525"/>
                <a:gd name="connsiteY8" fmla="*/ 481965 h 495300"/>
                <a:gd name="connsiteX9" fmla="*/ 538401 w 771525"/>
                <a:gd name="connsiteY9" fmla="*/ 214312 h 495300"/>
                <a:gd name="connsiteX10" fmla="*/ 231696 w 771525"/>
                <a:gd name="connsiteY10" fmla="*/ 214312 h 495300"/>
                <a:gd name="connsiteX11" fmla="*/ 231696 w 771525"/>
                <a:gd name="connsiteY11" fmla="*/ 481965 h 495300"/>
                <a:gd name="connsiteX12" fmla="*/ 740331 w 771525"/>
                <a:gd name="connsiteY12" fmla="*/ 481965 h 495300"/>
                <a:gd name="connsiteX13" fmla="*/ 740331 w 771525"/>
                <a:gd name="connsiteY13" fmla="*/ 257175 h 495300"/>
                <a:gd name="connsiteX14" fmla="*/ 566976 w 771525"/>
                <a:gd name="connsiteY14" fmla="*/ 218123 h 495300"/>
                <a:gd name="connsiteX15" fmla="*/ 566976 w 771525"/>
                <a:gd name="connsiteY15" fmla="*/ 481965 h 495300"/>
                <a:gd name="connsiteX16" fmla="*/ 740331 w 771525"/>
                <a:gd name="connsiteY16" fmla="*/ 481965 h 495300"/>
                <a:gd name="connsiteX17" fmla="*/ 203121 w 771525"/>
                <a:gd name="connsiteY17" fmla="*/ 218123 h 495300"/>
                <a:gd name="connsiteX18" fmla="*/ 45006 w 771525"/>
                <a:gd name="connsiteY18" fmla="*/ 255270 h 495300"/>
                <a:gd name="connsiteX19" fmla="*/ 29766 w 771525"/>
                <a:gd name="connsiteY19" fmla="*/ 283845 h 495300"/>
                <a:gd name="connsiteX20" fmla="*/ 28813 w 771525"/>
                <a:gd name="connsiteY20" fmla="*/ 481012 h 495300"/>
                <a:gd name="connsiteX21" fmla="*/ 203121 w 771525"/>
                <a:gd name="connsiteY21" fmla="*/ 481012 h 495300"/>
                <a:gd name="connsiteX22" fmla="*/ 203121 w 771525"/>
                <a:gd name="connsiteY22" fmla="*/ 218123 h 495300"/>
                <a:gd name="connsiteX23" fmla="*/ 231696 w 771525"/>
                <a:gd name="connsiteY23" fmla="*/ 190500 h 495300"/>
                <a:gd name="connsiteX24" fmla="*/ 538401 w 771525"/>
                <a:gd name="connsiteY24" fmla="*/ 190500 h 495300"/>
                <a:gd name="connsiteX25" fmla="*/ 538401 w 771525"/>
                <a:gd name="connsiteY25" fmla="*/ 101917 h 495300"/>
                <a:gd name="connsiteX26" fmla="*/ 231696 w 771525"/>
                <a:gd name="connsiteY26" fmla="*/ 101917 h 495300"/>
                <a:gd name="connsiteX27" fmla="*/ 231696 w 771525"/>
                <a:gd name="connsiteY27" fmla="*/ 190500 h 495300"/>
                <a:gd name="connsiteX28" fmla="*/ 751761 w 771525"/>
                <a:gd name="connsiteY28" fmla="*/ 240030 h 495300"/>
                <a:gd name="connsiteX29" fmla="*/ 724138 w 771525"/>
                <a:gd name="connsiteY29" fmla="*/ 153352 h 495300"/>
                <a:gd name="connsiteX30" fmla="*/ 566976 w 771525"/>
                <a:gd name="connsiteY30" fmla="*/ 108585 h 495300"/>
                <a:gd name="connsiteX31" fmla="*/ 566976 w 771525"/>
                <a:gd name="connsiteY31" fmla="*/ 199073 h 495300"/>
                <a:gd name="connsiteX32" fmla="*/ 751761 w 771525"/>
                <a:gd name="connsiteY32" fmla="*/ 240030 h 495300"/>
                <a:gd name="connsiteX33" fmla="*/ 202168 w 771525"/>
                <a:gd name="connsiteY33" fmla="*/ 110490 h 495300"/>
                <a:gd name="connsiteX34" fmla="*/ 98346 w 771525"/>
                <a:gd name="connsiteY34" fmla="*/ 133350 h 495300"/>
                <a:gd name="connsiteX35" fmla="*/ 33575 w 771525"/>
                <a:gd name="connsiteY35" fmla="*/ 237173 h 495300"/>
                <a:gd name="connsiteX36" fmla="*/ 202168 w 771525"/>
                <a:gd name="connsiteY36" fmla="*/ 200025 h 495300"/>
                <a:gd name="connsiteX37" fmla="*/ 202168 w 771525"/>
                <a:gd name="connsiteY37" fmla="*/ 11049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71525" h="495300">
                  <a:moveTo>
                    <a:pt x="238" y="496253"/>
                  </a:moveTo>
                  <a:cubicBezTo>
                    <a:pt x="238" y="360045"/>
                    <a:pt x="-714" y="227648"/>
                    <a:pt x="1191" y="94298"/>
                  </a:cubicBezTo>
                  <a:cubicBezTo>
                    <a:pt x="1191" y="82867"/>
                    <a:pt x="16431" y="64770"/>
                    <a:pt x="28813" y="60007"/>
                  </a:cubicBezTo>
                  <a:cubicBezTo>
                    <a:pt x="265986" y="-20002"/>
                    <a:pt x="504111" y="-20002"/>
                    <a:pt x="741283" y="60007"/>
                  </a:cubicBezTo>
                  <a:cubicBezTo>
                    <a:pt x="754618" y="64770"/>
                    <a:pt x="769858" y="84773"/>
                    <a:pt x="770811" y="97155"/>
                  </a:cubicBezTo>
                  <a:cubicBezTo>
                    <a:pt x="772716" y="228600"/>
                    <a:pt x="771763" y="360045"/>
                    <a:pt x="771763" y="495300"/>
                  </a:cubicBezTo>
                  <a:cubicBezTo>
                    <a:pt x="515541" y="496253"/>
                    <a:pt x="261223" y="496253"/>
                    <a:pt x="238" y="496253"/>
                  </a:cubicBezTo>
                  <a:close/>
                  <a:moveTo>
                    <a:pt x="231696" y="481965"/>
                  </a:moveTo>
                  <a:cubicBezTo>
                    <a:pt x="336471" y="481965"/>
                    <a:pt x="437436" y="481965"/>
                    <a:pt x="538401" y="481965"/>
                  </a:cubicBezTo>
                  <a:cubicBezTo>
                    <a:pt x="538401" y="392430"/>
                    <a:pt x="538401" y="305753"/>
                    <a:pt x="538401" y="214312"/>
                  </a:cubicBezTo>
                  <a:cubicBezTo>
                    <a:pt x="434578" y="214312"/>
                    <a:pt x="333613" y="214312"/>
                    <a:pt x="231696" y="214312"/>
                  </a:cubicBezTo>
                  <a:cubicBezTo>
                    <a:pt x="231696" y="307657"/>
                    <a:pt x="231696" y="392430"/>
                    <a:pt x="231696" y="481965"/>
                  </a:cubicBezTo>
                  <a:close/>
                  <a:moveTo>
                    <a:pt x="740331" y="481965"/>
                  </a:moveTo>
                  <a:cubicBezTo>
                    <a:pt x="740331" y="404812"/>
                    <a:pt x="740331" y="332423"/>
                    <a:pt x="740331" y="257175"/>
                  </a:cubicBezTo>
                  <a:cubicBezTo>
                    <a:pt x="682228" y="243840"/>
                    <a:pt x="626031" y="231457"/>
                    <a:pt x="566976" y="218123"/>
                  </a:cubicBezTo>
                  <a:cubicBezTo>
                    <a:pt x="566976" y="309562"/>
                    <a:pt x="566976" y="394335"/>
                    <a:pt x="566976" y="481965"/>
                  </a:cubicBezTo>
                  <a:cubicBezTo>
                    <a:pt x="625078" y="481965"/>
                    <a:pt x="681276" y="481965"/>
                    <a:pt x="740331" y="481965"/>
                  </a:cubicBezTo>
                  <a:close/>
                  <a:moveTo>
                    <a:pt x="203121" y="218123"/>
                  </a:moveTo>
                  <a:cubicBezTo>
                    <a:pt x="147876" y="230505"/>
                    <a:pt x="96441" y="240982"/>
                    <a:pt x="45006" y="255270"/>
                  </a:cubicBezTo>
                  <a:cubicBezTo>
                    <a:pt x="37386" y="257175"/>
                    <a:pt x="29766" y="274320"/>
                    <a:pt x="29766" y="283845"/>
                  </a:cubicBezTo>
                  <a:cubicBezTo>
                    <a:pt x="28813" y="348615"/>
                    <a:pt x="28813" y="413385"/>
                    <a:pt x="28813" y="481012"/>
                  </a:cubicBezTo>
                  <a:cubicBezTo>
                    <a:pt x="88821" y="481012"/>
                    <a:pt x="145018" y="481012"/>
                    <a:pt x="203121" y="481012"/>
                  </a:cubicBezTo>
                  <a:cubicBezTo>
                    <a:pt x="203121" y="395287"/>
                    <a:pt x="203121" y="310515"/>
                    <a:pt x="203121" y="218123"/>
                  </a:cubicBezTo>
                  <a:close/>
                  <a:moveTo>
                    <a:pt x="231696" y="190500"/>
                  </a:moveTo>
                  <a:cubicBezTo>
                    <a:pt x="336471" y="190500"/>
                    <a:pt x="436483" y="190500"/>
                    <a:pt x="538401" y="190500"/>
                  </a:cubicBezTo>
                  <a:cubicBezTo>
                    <a:pt x="538401" y="162877"/>
                    <a:pt x="538401" y="136207"/>
                    <a:pt x="538401" y="101917"/>
                  </a:cubicBezTo>
                  <a:cubicBezTo>
                    <a:pt x="435531" y="101917"/>
                    <a:pt x="333613" y="101917"/>
                    <a:pt x="231696" y="101917"/>
                  </a:cubicBezTo>
                  <a:cubicBezTo>
                    <a:pt x="231696" y="136207"/>
                    <a:pt x="231696" y="162877"/>
                    <a:pt x="231696" y="190500"/>
                  </a:cubicBezTo>
                  <a:close/>
                  <a:moveTo>
                    <a:pt x="751761" y="240030"/>
                  </a:moveTo>
                  <a:cubicBezTo>
                    <a:pt x="741283" y="205740"/>
                    <a:pt x="741283" y="160973"/>
                    <a:pt x="724138" y="153352"/>
                  </a:cubicBezTo>
                  <a:cubicBezTo>
                    <a:pt x="676513" y="130492"/>
                    <a:pt x="621268" y="122873"/>
                    <a:pt x="566976" y="108585"/>
                  </a:cubicBezTo>
                  <a:cubicBezTo>
                    <a:pt x="566976" y="144780"/>
                    <a:pt x="566976" y="172402"/>
                    <a:pt x="566976" y="199073"/>
                  </a:cubicBezTo>
                  <a:cubicBezTo>
                    <a:pt x="626031" y="211455"/>
                    <a:pt x="681276" y="223837"/>
                    <a:pt x="751761" y="240030"/>
                  </a:cubicBezTo>
                  <a:close/>
                  <a:moveTo>
                    <a:pt x="202168" y="110490"/>
                  </a:moveTo>
                  <a:cubicBezTo>
                    <a:pt x="165021" y="118110"/>
                    <a:pt x="130731" y="124777"/>
                    <a:pt x="98346" y="133350"/>
                  </a:cubicBezTo>
                  <a:cubicBezTo>
                    <a:pt x="22146" y="153352"/>
                    <a:pt x="21193" y="157163"/>
                    <a:pt x="33575" y="237173"/>
                  </a:cubicBezTo>
                  <a:cubicBezTo>
                    <a:pt x="89773" y="224790"/>
                    <a:pt x="145971" y="212407"/>
                    <a:pt x="202168" y="200025"/>
                  </a:cubicBezTo>
                  <a:cubicBezTo>
                    <a:pt x="202168" y="168592"/>
                    <a:pt x="202168" y="140970"/>
                    <a:pt x="202168" y="1104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70">
            <a:extLst>
              <a:ext uri="{FF2B5EF4-FFF2-40B4-BE49-F238E27FC236}">
                <a16:creationId xmlns:a16="http://schemas.microsoft.com/office/drawing/2014/main" id="{DB668E37-7B8B-4973-81C2-D334FF91F7C4}"/>
              </a:ext>
            </a:extLst>
          </p:cNvPr>
          <p:cNvGrpSpPr/>
          <p:nvPr/>
        </p:nvGrpSpPr>
        <p:grpSpPr>
          <a:xfrm>
            <a:off x="7100813" y="1819073"/>
            <a:ext cx="4342198" cy="4151592"/>
            <a:chOff x="6551111" y="-143747"/>
            <a:chExt cx="4379433" cy="4187188"/>
          </a:xfrm>
          <a:solidFill>
            <a:schemeClr val="accent5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B6E5B9-05E9-4AE3-AC20-E5DD9569C758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F9F7CB0-5E22-476D-8AF6-97463603DBEE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B403B1-E448-46F3-A55D-665AAADDC9A1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DF9597-9BC0-4A0E-A509-A9E15747B17D}"/>
              </a:ext>
            </a:extLst>
          </p:cNvPr>
          <p:cNvSpPr/>
          <p:nvPr/>
        </p:nvSpPr>
        <p:spPr>
          <a:xfrm rot="18346804">
            <a:off x="6081768" y="4023452"/>
            <a:ext cx="1383879" cy="673383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6578C8-1B86-42A7-9957-BF686A812202}"/>
              </a:ext>
            </a:extLst>
          </p:cNvPr>
          <p:cNvSpPr/>
          <p:nvPr/>
        </p:nvSpPr>
        <p:spPr>
          <a:xfrm rot="20351062">
            <a:off x="6935861" y="3858139"/>
            <a:ext cx="710119" cy="123546"/>
          </a:xfrm>
          <a:prstGeom prst="roundRect">
            <a:avLst>
              <a:gd name="adj" fmla="val 50000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BC668-99E4-49F8-999B-2B626AC8A21D}"/>
              </a:ext>
            </a:extLst>
          </p:cNvPr>
          <p:cNvSpPr txBox="1"/>
          <p:nvPr/>
        </p:nvSpPr>
        <p:spPr>
          <a:xfrm flipH="1">
            <a:off x="5087194" y="169024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9E2847-3EAF-49D3-8E6A-21D0320EDBC8}"/>
              </a:ext>
            </a:extLst>
          </p:cNvPr>
          <p:cNvGrpSpPr/>
          <p:nvPr/>
        </p:nvGrpSpPr>
        <p:grpSpPr>
          <a:xfrm flipH="1">
            <a:off x="618204" y="1758788"/>
            <a:ext cx="4099564" cy="693904"/>
            <a:chOff x="4355975" y="1331342"/>
            <a:chExt cx="3012728" cy="69390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6D8E1C-78FD-4A55-9CA9-3E18F5853E79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5B477A-52C5-4DA8-BBAD-754CFAB19323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94716DC-B27A-41EE-9C4B-1CC8CA95C64A}"/>
              </a:ext>
            </a:extLst>
          </p:cNvPr>
          <p:cNvSpPr/>
          <p:nvPr/>
        </p:nvSpPr>
        <p:spPr>
          <a:xfrm flipH="1">
            <a:off x="4932906" y="183573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D05141-92E4-46FB-A32E-5EFC6788F172}"/>
              </a:ext>
            </a:extLst>
          </p:cNvPr>
          <p:cNvSpPr txBox="1"/>
          <p:nvPr/>
        </p:nvSpPr>
        <p:spPr>
          <a:xfrm flipH="1">
            <a:off x="5087194" y="284856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AA2F60-018D-4519-B62B-E98F7461D639}"/>
              </a:ext>
            </a:extLst>
          </p:cNvPr>
          <p:cNvGrpSpPr/>
          <p:nvPr/>
        </p:nvGrpSpPr>
        <p:grpSpPr>
          <a:xfrm flipH="1">
            <a:off x="618204" y="2917112"/>
            <a:ext cx="4099564" cy="693904"/>
            <a:chOff x="4355975" y="1331342"/>
            <a:chExt cx="3012728" cy="6939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F9C320-8481-4A40-A896-21FB8020C45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5D645A-D86F-4051-A6FD-32B76A28D46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04BFB15-6303-4716-BB95-912D80964DE1}"/>
              </a:ext>
            </a:extLst>
          </p:cNvPr>
          <p:cNvSpPr/>
          <p:nvPr/>
        </p:nvSpPr>
        <p:spPr>
          <a:xfrm flipH="1">
            <a:off x="4932906" y="299405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10C798-6A35-4D7B-8EDF-4F6D618D358B}"/>
              </a:ext>
            </a:extLst>
          </p:cNvPr>
          <p:cNvSpPr txBox="1"/>
          <p:nvPr/>
        </p:nvSpPr>
        <p:spPr>
          <a:xfrm flipH="1">
            <a:off x="5087194" y="4006889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CBC621-28C2-4BBE-97EA-DBB1EA402495}"/>
              </a:ext>
            </a:extLst>
          </p:cNvPr>
          <p:cNvGrpSpPr/>
          <p:nvPr/>
        </p:nvGrpSpPr>
        <p:grpSpPr>
          <a:xfrm flipH="1">
            <a:off x="618204" y="4090825"/>
            <a:ext cx="4099564" cy="678515"/>
            <a:chOff x="4355975" y="1346731"/>
            <a:chExt cx="3012728" cy="6785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887204-6DBB-414C-856D-A128091702F4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9477C-B01C-4026-B672-DE7F26EF4F0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9BC496B-CA35-4131-BDBC-459D5D82AC51}"/>
              </a:ext>
            </a:extLst>
          </p:cNvPr>
          <p:cNvSpPr/>
          <p:nvPr/>
        </p:nvSpPr>
        <p:spPr>
          <a:xfrm flipH="1">
            <a:off x="4932906" y="4152379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FA2910-73A8-4AB5-AACC-31EBDF8C7499}"/>
              </a:ext>
            </a:extLst>
          </p:cNvPr>
          <p:cNvSpPr txBox="1"/>
          <p:nvPr/>
        </p:nvSpPr>
        <p:spPr>
          <a:xfrm flipH="1">
            <a:off x="5087194" y="516521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99FE0D-C371-4B17-9572-9D768025B32C}"/>
              </a:ext>
            </a:extLst>
          </p:cNvPr>
          <p:cNvGrpSpPr/>
          <p:nvPr/>
        </p:nvGrpSpPr>
        <p:grpSpPr>
          <a:xfrm flipH="1">
            <a:off x="618204" y="5233758"/>
            <a:ext cx="4099564" cy="693904"/>
            <a:chOff x="4355975" y="1331342"/>
            <a:chExt cx="3012728" cy="6939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369354-8346-4BCF-AD35-60818807E19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5F66D2-D9F3-4F69-9D9C-84A25A504E92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CFE09BF-5296-47E4-82CF-BB7479D7E4C6}"/>
              </a:ext>
            </a:extLst>
          </p:cNvPr>
          <p:cNvSpPr/>
          <p:nvPr/>
        </p:nvSpPr>
        <p:spPr>
          <a:xfrm flipH="1">
            <a:off x="4932906" y="531070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98661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627A3-1913-4260-A090-E05B13589568}"/>
              </a:ext>
            </a:extLst>
          </p:cNvPr>
          <p:cNvSpPr txBox="1"/>
          <p:nvPr/>
        </p:nvSpPr>
        <p:spPr>
          <a:xfrm>
            <a:off x="3267389" y="5281411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4809F-5805-4870-BC0A-6370140E8193}"/>
              </a:ext>
            </a:extLst>
          </p:cNvPr>
          <p:cNvSpPr txBox="1"/>
          <p:nvPr/>
        </p:nvSpPr>
        <p:spPr>
          <a:xfrm>
            <a:off x="5525478" y="5299160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46DA3-3DDF-4778-9814-F318AE8D8084}"/>
              </a:ext>
            </a:extLst>
          </p:cNvPr>
          <p:cNvSpPr txBox="1"/>
          <p:nvPr/>
        </p:nvSpPr>
        <p:spPr>
          <a:xfrm>
            <a:off x="7783567" y="5316909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A3277-7C7C-446D-B603-F16ECB12A0D3}"/>
              </a:ext>
            </a:extLst>
          </p:cNvPr>
          <p:cNvSpPr txBox="1"/>
          <p:nvPr/>
        </p:nvSpPr>
        <p:spPr>
          <a:xfrm>
            <a:off x="10041656" y="5334658"/>
            <a:ext cx="17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7966389" y="6220590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Real Estate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REAL ESTATE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32BA2-C2F4-4AC7-9D28-9F9A72B9AE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A0620C-C119-4843-8C10-9990B8B45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AF5D63-2E7A-4A0D-AFD5-DFB10FE6B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CB377A-8BD8-46AD-AB46-F452C056DD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ADDEB17-82E4-4EEB-94D4-546B7404A229}"/>
              </a:ext>
            </a:extLst>
          </p:cNvPr>
          <p:cNvGrpSpPr/>
          <p:nvPr/>
        </p:nvGrpSpPr>
        <p:grpSpPr>
          <a:xfrm>
            <a:off x="3765130" y="1349076"/>
            <a:ext cx="4859204" cy="2586924"/>
            <a:chOff x="3631780" y="1691976"/>
            <a:chExt cx="4859204" cy="25869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32B4121F-35D3-406C-AC4E-20079B6E26F5}"/>
              </a:ext>
            </a:extLst>
          </p:cNvPr>
          <p:cNvSpPr/>
          <p:nvPr/>
        </p:nvSpPr>
        <p:spPr>
          <a:xfrm>
            <a:off x="3765130" y="3802333"/>
            <a:ext cx="4690951" cy="464687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Placeholder 1">
            <a:extLst>
              <a:ext uri="{FF2B5EF4-FFF2-40B4-BE49-F238E27FC236}">
                <a16:creationId xmlns:a16="http://schemas.microsoft.com/office/drawing/2014/main" id="{E8D9542D-542C-4B2A-ADB5-5EF2865EF7DC}"/>
              </a:ext>
            </a:extLst>
          </p:cNvPr>
          <p:cNvSpPr txBox="1">
            <a:spLocks/>
          </p:cNvSpPr>
          <p:nvPr/>
        </p:nvSpPr>
        <p:spPr>
          <a:xfrm>
            <a:off x="3048074" y="4373801"/>
            <a:ext cx="6095852" cy="576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  <a:latin typeface="+mj-lt"/>
              </a:rPr>
              <a:t>Section Break</a:t>
            </a: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5D31AA52-C750-4A04-B6CF-38E11E966E8D}"/>
              </a:ext>
            </a:extLst>
          </p:cNvPr>
          <p:cNvSpPr txBox="1">
            <a:spLocks/>
          </p:cNvSpPr>
          <p:nvPr/>
        </p:nvSpPr>
        <p:spPr>
          <a:xfrm>
            <a:off x="3047926" y="4974282"/>
            <a:ext cx="6095852" cy="2880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7056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83DF4ED-BF48-4DC5-A39D-191989045D61}"/>
              </a:ext>
            </a:extLst>
          </p:cNvPr>
          <p:cNvSpPr/>
          <p:nvPr/>
        </p:nvSpPr>
        <p:spPr>
          <a:xfrm>
            <a:off x="1078193" y="1350235"/>
            <a:ext cx="3485262" cy="4761797"/>
          </a:xfrm>
          <a:custGeom>
            <a:avLst/>
            <a:gdLst>
              <a:gd name="connsiteX0" fmla="*/ 1500675 w 3485262"/>
              <a:gd name="connsiteY0" fmla="*/ 0 h 4761797"/>
              <a:gd name="connsiteX1" fmla="*/ 3374396 w 3485262"/>
              <a:gd name="connsiteY1" fmla="*/ 0 h 4761797"/>
              <a:gd name="connsiteX2" fmla="*/ 3485262 w 3485262"/>
              <a:gd name="connsiteY2" fmla="*/ 110866 h 4761797"/>
              <a:gd name="connsiteX3" fmla="*/ 3485262 w 3485262"/>
              <a:gd name="connsiteY3" fmla="*/ 4650931 h 4761797"/>
              <a:gd name="connsiteX4" fmla="*/ 3374396 w 3485262"/>
              <a:gd name="connsiteY4" fmla="*/ 4761797 h 4761797"/>
              <a:gd name="connsiteX5" fmla="*/ 110866 w 3485262"/>
              <a:gd name="connsiteY5" fmla="*/ 4761797 h 4761797"/>
              <a:gd name="connsiteX6" fmla="*/ 0 w 3485262"/>
              <a:gd name="connsiteY6" fmla="*/ 4650931 h 4761797"/>
              <a:gd name="connsiteX7" fmla="*/ 0 w 3485262"/>
              <a:gd name="connsiteY7" fmla="*/ 1277936 h 47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5262" h="4761797">
                <a:moveTo>
                  <a:pt x="1500675" y="0"/>
                </a:moveTo>
                <a:lnTo>
                  <a:pt x="3374396" y="0"/>
                </a:lnTo>
                <a:cubicBezTo>
                  <a:pt x="3435626" y="0"/>
                  <a:pt x="3485262" y="49636"/>
                  <a:pt x="3485262" y="110866"/>
                </a:cubicBezTo>
                <a:lnTo>
                  <a:pt x="3485262" y="4650931"/>
                </a:lnTo>
                <a:cubicBezTo>
                  <a:pt x="3485262" y="4712161"/>
                  <a:pt x="3435626" y="4761797"/>
                  <a:pt x="3374396" y="4761797"/>
                </a:cubicBezTo>
                <a:lnTo>
                  <a:pt x="110866" y="4761797"/>
                </a:lnTo>
                <a:cubicBezTo>
                  <a:pt x="49636" y="4761797"/>
                  <a:pt x="0" y="4712161"/>
                  <a:pt x="0" y="4650931"/>
                </a:cubicBezTo>
                <a:lnTo>
                  <a:pt x="0" y="1277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1D36A9-BCC1-4D3D-BDE3-259ABDE19705}"/>
              </a:ext>
            </a:extLst>
          </p:cNvPr>
          <p:cNvGrpSpPr/>
          <p:nvPr/>
        </p:nvGrpSpPr>
        <p:grpSpPr>
          <a:xfrm rot="2016550">
            <a:off x="4876734" y="1952790"/>
            <a:ext cx="569187" cy="4009091"/>
            <a:chOff x="9328729" y="540163"/>
            <a:chExt cx="908119" cy="6396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B63AC-97F9-4EF8-919B-6C81711E6171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FEB2F9-86BE-47E4-AF18-75BC6C3F30F1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40DC9BC6-B65D-4C6B-B6D9-1DF263D22D1D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5E0FB5-946E-45A2-9979-6608E172FFDC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86E22B54-C252-4827-9ED7-176C2E9337D5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867F6C60-BC6A-461E-AAAE-A0AB6D48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853" y="1386564"/>
            <a:ext cx="1454562" cy="1277937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4B91B6E-4C22-41B7-B82F-86493F600CD8}"/>
              </a:ext>
            </a:extLst>
          </p:cNvPr>
          <p:cNvSpPr/>
          <p:nvPr/>
        </p:nvSpPr>
        <p:spPr>
          <a:xfrm>
            <a:off x="2809446" y="1801720"/>
            <a:ext cx="1371600" cy="13691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5ACDB3C-485C-4A49-A403-B2C7BCCB8E82}"/>
              </a:ext>
            </a:extLst>
          </p:cNvPr>
          <p:cNvSpPr/>
          <p:nvPr/>
        </p:nvSpPr>
        <p:spPr>
          <a:xfrm>
            <a:off x="2809446" y="2061900"/>
            <a:ext cx="1371600" cy="13691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086AA28-1351-434B-B613-022A314CF011}"/>
              </a:ext>
            </a:extLst>
          </p:cNvPr>
          <p:cNvSpPr/>
          <p:nvPr/>
        </p:nvSpPr>
        <p:spPr>
          <a:xfrm>
            <a:off x="2809446" y="2322080"/>
            <a:ext cx="1371600" cy="136911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A90EA7-31D5-42DD-A65D-CF9D7210BE2A}"/>
              </a:ext>
            </a:extLst>
          </p:cNvPr>
          <p:cNvSpPr txBox="1"/>
          <p:nvPr/>
        </p:nvSpPr>
        <p:spPr>
          <a:xfrm flipH="1">
            <a:off x="1141330" y="2682236"/>
            <a:ext cx="33589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CONTRACT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315436-062B-4F96-9180-D2DEC2CA77ED}"/>
              </a:ext>
            </a:extLst>
          </p:cNvPr>
          <p:cNvGrpSpPr/>
          <p:nvPr/>
        </p:nvGrpSpPr>
        <p:grpSpPr>
          <a:xfrm>
            <a:off x="1586384" y="3335934"/>
            <a:ext cx="2468880" cy="517794"/>
            <a:chOff x="1586384" y="3455578"/>
            <a:chExt cx="2468880" cy="51779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ECC61C4-9874-4E0A-8348-4218EA908DF2}"/>
                </a:ext>
              </a:extLst>
            </p:cNvPr>
            <p:cNvSpPr/>
            <p:nvPr/>
          </p:nvSpPr>
          <p:spPr>
            <a:xfrm>
              <a:off x="1586384" y="3455578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1412D3B-910D-4CDD-91AA-83AC7CF65493}"/>
                </a:ext>
              </a:extLst>
            </p:cNvPr>
            <p:cNvSpPr/>
            <p:nvPr/>
          </p:nvSpPr>
          <p:spPr>
            <a:xfrm>
              <a:off x="1586384" y="3668755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301B13-CD03-4BE4-BD1F-7373ECD98211}"/>
                </a:ext>
              </a:extLst>
            </p:cNvPr>
            <p:cNvSpPr/>
            <p:nvPr/>
          </p:nvSpPr>
          <p:spPr>
            <a:xfrm>
              <a:off x="1586384" y="3881932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C8CE73-AF31-48C8-8C90-8AE275C69706}"/>
              </a:ext>
            </a:extLst>
          </p:cNvPr>
          <p:cNvGrpSpPr/>
          <p:nvPr/>
        </p:nvGrpSpPr>
        <p:grpSpPr>
          <a:xfrm>
            <a:off x="1586384" y="4027262"/>
            <a:ext cx="2468880" cy="517794"/>
            <a:chOff x="1586384" y="3455578"/>
            <a:chExt cx="2468880" cy="51779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8FE43E0-B32A-449A-9247-9E4EE22BBD3D}"/>
                </a:ext>
              </a:extLst>
            </p:cNvPr>
            <p:cNvSpPr/>
            <p:nvPr/>
          </p:nvSpPr>
          <p:spPr>
            <a:xfrm>
              <a:off x="1586384" y="3455578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CF8642B-2F7B-4893-B463-5DE5D2899BB1}"/>
                </a:ext>
              </a:extLst>
            </p:cNvPr>
            <p:cNvSpPr/>
            <p:nvPr/>
          </p:nvSpPr>
          <p:spPr>
            <a:xfrm>
              <a:off x="1586384" y="3668755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926F5F6-6850-4B51-A135-768FDED39AB2}"/>
                </a:ext>
              </a:extLst>
            </p:cNvPr>
            <p:cNvSpPr/>
            <p:nvPr/>
          </p:nvSpPr>
          <p:spPr>
            <a:xfrm>
              <a:off x="1586384" y="3881932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74B0E9-2921-41AD-AA2F-602BCC4DBFEE}"/>
              </a:ext>
            </a:extLst>
          </p:cNvPr>
          <p:cNvGrpSpPr/>
          <p:nvPr/>
        </p:nvGrpSpPr>
        <p:grpSpPr>
          <a:xfrm>
            <a:off x="1586384" y="4718590"/>
            <a:ext cx="2468880" cy="517794"/>
            <a:chOff x="1586384" y="3455578"/>
            <a:chExt cx="2468880" cy="517794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09C58A7-34BE-4D84-AF6A-A1300A8CF934}"/>
                </a:ext>
              </a:extLst>
            </p:cNvPr>
            <p:cNvSpPr/>
            <p:nvPr/>
          </p:nvSpPr>
          <p:spPr>
            <a:xfrm>
              <a:off x="1586384" y="3455578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9BC517E-E7D6-465D-8D9A-84D5BEDF62D0}"/>
                </a:ext>
              </a:extLst>
            </p:cNvPr>
            <p:cNvSpPr/>
            <p:nvPr/>
          </p:nvSpPr>
          <p:spPr>
            <a:xfrm>
              <a:off x="1586384" y="3668755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FEB19542-FD00-469D-9682-1AA819496A3F}"/>
                </a:ext>
              </a:extLst>
            </p:cNvPr>
            <p:cNvSpPr/>
            <p:nvPr/>
          </p:nvSpPr>
          <p:spPr>
            <a:xfrm>
              <a:off x="1586384" y="3881932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14495AD-4B29-4E92-BB1A-A86E6CB64B58}"/>
              </a:ext>
            </a:extLst>
          </p:cNvPr>
          <p:cNvSpPr/>
          <p:nvPr/>
        </p:nvSpPr>
        <p:spPr>
          <a:xfrm>
            <a:off x="2517621" y="5410909"/>
            <a:ext cx="1452183" cy="288616"/>
          </a:xfrm>
          <a:custGeom>
            <a:avLst/>
            <a:gdLst/>
            <a:ahLst/>
            <a:cxnLst/>
            <a:rect l="l" t="t" r="r" b="b"/>
            <a:pathLst>
              <a:path w="1452183" h="288616">
                <a:moveTo>
                  <a:pt x="313084" y="200521"/>
                </a:moveTo>
                <a:cubicBezTo>
                  <a:pt x="309105" y="207195"/>
                  <a:pt x="305927" y="213354"/>
                  <a:pt x="303549" y="218999"/>
                </a:cubicBezTo>
                <a:cubicBezTo>
                  <a:pt x="301172" y="224644"/>
                  <a:pt x="299672" y="229966"/>
                  <a:pt x="299049" y="234963"/>
                </a:cubicBezTo>
                <a:cubicBezTo>
                  <a:pt x="298484" y="239808"/>
                  <a:pt x="298777" y="244444"/>
                  <a:pt x="299927" y="248870"/>
                </a:cubicBezTo>
                <a:cubicBezTo>
                  <a:pt x="301077" y="253296"/>
                  <a:pt x="302818" y="257702"/>
                  <a:pt x="305151" y="262090"/>
                </a:cubicBezTo>
                <a:cubicBezTo>
                  <a:pt x="314845" y="255588"/>
                  <a:pt x="322535" y="247028"/>
                  <a:pt x="328223" y="236411"/>
                </a:cubicBezTo>
                <a:cubicBezTo>
                  <a:pt x="333911" y="225794"/>
                  <a:pt x="336188" y="214643"/>
                  <a:pt x="335053" y="202959"/>
                </a:cubicBezTo>
                <a:cubicBezTo>
                  <a:pt x="330324" y="203296"/>
                  <a:pt x="326357" y="203308"/>
                  <a:pt x="323153" y="202997"/>
                </a:cubicBezTo>
                <a:cubicBezTo>
                  <a:pt x="319950" y="202686"/>
                  <a:pt x="316593" y="201861"/>
                  <a:pt x="313084" y="200521"/>
                </a:cubicBezTo>
                <a:close/>
                <a:moveTo>
                  <a:pt x="1038810" y="135027"/>
                </a:moveTo>
                <a:cubicBezTo>
                  <a:pt x="1035947" y="135363"/>
                  <a:pt x="1031922" y="137052"/>
                  <a:pt x="1026735" y="140094"/>
                </a:cubicBezTo>
                <a:cubicBezTo>
                  <a:pt x="1021548" y="143136"/>
                  <a:pt x="1017752" y="145511"/>
                  <a:pt x="1015345" y="147219"/>
                </a:cubicBezTo>
                <a:cubicBezTo>
                  <a:pt x="1009759" y="151365"/>
                  <a:pt x="1004705" y="155950"/>
                  <a:pt x="1000185" y="160973"/>
                </a:cubicBezTo>
                <a:cubicBezTo>
                  <a:pt x="995665" y="165996"/>
                  <a:pt x="991373" y="171266"/>
                  <a:pt x="987310" y="176784"/>
                </a:cubicBezTo>
                <a:cubicBezTo>
                  <a:pt x="996147" y="176124"/>
                  <a:pt x="1004680" y="177139"/>
                  <a:pt x="1012908" y="179829"/>
                </a:cubicBezTo>
                <a:lnTo>
                  <a:pt x="1034544" y="154229"/>
                </a:lnTo>
                <a:cubicBezTo>
                  <a:pt x="1036328" y="152083"/>
                  <a:pt x="1038016" y="149746"/>
                  <a:pt x="1039610" y="147219"/>
                </a:cubicBezTo>
                <a:cubicBezTo>
                  <a:pt x="1041203" y="144691"/>
                  <a:pt x="1042054" y="142050"/>
                  <a:pt x="1042162" y="139294"/>
                </a:cubicBezTo>
                <a:cubicBezTo>
                  <a:pt x="1042175" y="138183"/>
                  <a:pt x="1041921" y="137205"/>
                  <a:pt x="1041400" y="136360"/>
                </a:cubicBezTo>
                <a:cubicBezTo>
                  <a:pt x="1040880" y="135516"/>
                  <a:pt x="1040016" y="135071"/>
                  <a:pt x="1038810" y="135027"/>
                </a:cubicBezTo>
                <a:close/>
                <a:moveTo>
                  <a:pt x="468441" y="128931"/>
                </a:moveTo>
                <a:cubicBezTo>
                  <a:pt x="463069" y="131972"/>
                  <a:pt x="457278" y="135338"/>
                  <a:pt x="451068" y="139027"/>
                </a:cubicBezTo>
                <a:cubicBezTo>
                  <a:pt x="444857" y="142717"/>
                  <a:pt x="439371" y="146768"/>
                  <a:pt x="434609" y="151181"/>
                </a:cubicBezTo>
                <a:cubicBezTo>
                  <a:pt x="431154" y="154693"/>
                  <a:pt x="428233" y="159023"/>
                  <a:pt x="425846" y="164173"/>
                </a:cubicBezTo>
                <a:cubicBezTo>
                  <a:pt x="423458" y="169323"/>
                  <a:pt x="422213" y="174340"/>
                  <a:pt x="422112" y="179223"/>
                </a:cubicBezTo>
                <a:cubicBezTo>
                  <a:pt x="422194" y="183573"/>
                  <a:pt x="423477" y="186608"/>
                  <a:pt x="425960" y="188329"/>
                </a:cubicBezTo>
                <a:cubicBezTo>
                  <a:pt x="428443" y="190050"/>
                  <a:pt x="431630" y="190875"/>
                  <a:pt x="435523" y="190805"/>
                </a:cubicBezTo>
                <a:cubicBezTo>
                  <a:pt x="440463" y="190697"/>
                  <a:pt x="444756" y="189465"/>
                  <a:pt x="448401" y="187109"/>
                </a:cubicBezTo>
                <a:cubicBezTo>
                  <a:pt x="452046" y="184754"/>
                  <a:pt x="455576" y="181922"/>
                  <a:pt x="458992" y="178613"/>
                </a:cubicBezTo>
                <a:cubicBezTo>
                  <a:pt x="457907" y="176219"/>
                  <a:pt x="457030" y="173921"/>
                  <a:pt x="456364" y="171717"/>
                </a:cubicBezTo>
                <a:cubicBezTo>
                  <a:pt x="455697" y="169514"/>
                  <a:pt x="455354" y="167139"/>
                  <a:pt x="455335" y="164592"/>
                </a:cubicBezTo>
                <a:cubicBezTo>
                  <a:pt x="455519" y="159174"/>
                  <a:pt x="456742" y="153789"/>
                  <a:pt x="459004" y="148438"/>
                </a:cubicBezTo>
                <a:cubicBezTo>
                  <a:pt x="461265" y="143087"/>
                  <a:pt x="463459" y="138583"/>
                  <a:pt x="465585" y="134925"/>
                </a:cubicBezTo>
                <a:cubicBezTo>
                  <a:pt x="467711" y="131268"/>
                  <a:pt x="468663" y="129269"/>
                  <a:pt x="468441" y="128931"/>
                </a:cubicBezTo>
                <a:close/>
                <a:moveTo>
                  <a:pt x="887924" y="126896"/>
                </a:moveTo>
                <a:cubicBezTo>
                  <a:pt x="864083" y="134338"/>
                  <a:pt x="846304" y="141371"/>
                  <a:pt x="834586" y="147997"/>
                </a:cubicBezTo>
                <a:cubicBezTo>
                  <a:pt x="822867" y="154623"/>
                  <a:pt x="815179" y="160842"/>
                  <a:pt x="811521" y="166652"/>
                </a:cubicBezTo>
                <a:cubicBezTo>
                  <a:pt x="807862" y="172462"/>
                  <a:pt x="806202" y="177865"/>
                  <a:pt x="806541" y="182860"/>
                </a:cubicBezTo>
                <a:cubicBezTo>
                  <a:pt x="806642" y="183841"/>
                  <a:pt x="807125" y="185166"/>
                  <a:pt x="807990" y="186834"/>
                </a:cubicBezTo>
                <a:cubicBezTo>
                  <a:pt x="808854" y="188502"/>
                  <a:pt x="810404" y="189216"/>
                  <a:pt x="812641" y="188976"/>
                </a:cubicBezTo>
                <a:cubicBezTo>
                  <a:pt x="814381" y="188965"/>
                  <a:pt x="817374" y="188002"/>
                  <a:pt x="821620" y="186088"/>
                </a:cubicBezTo>
                <a:cubicBezTo>
                  <a:pt x="825866" y="184174"/>
                  <a:pt x="833125" y="178930"/>
                  <a:pt x="843397" y="170356"/>
                </a:cubicBezTo>
                <a:cubicBezTo>
                  <a:pt x="853669" y="161782"/>
                  <a:pt x="868714" y="147499"/>
                  <a:pt x="888533" y="127508"/>
                </a:cubicBezTo>
                <a:close/>
                <a:moveTo>
                  <a:pt x="1293856" y="106071"/>
                </a:moveTo>
                <a:cubicBezTo>
                  <a:pt x="1296680" y="106007"/>
                  <a:pt x="1299562" y="106591"/>
                  <a:pt x="1302501" y="107823"/>
                </a:cubicBezTo>
                <a:cubicBezTo>
                  <a:pt x="1305440" y="109055"/>
                  <a:pt x="1307027" y="111316"/>
                  <a:pt x="1307261" y="114605"/>
                </a:cubicBezTo>
                <a:cubicBezTo>
                  <a:pt x="1306968" y="119871"/>
                  <a:pt x="1304203" y="125900"/>
                  <a:pt x="1298967" y="132690"/>
                </a:cubicBezTo>
                <a:cubicBezTo>
                  <a:pt x="1293731" y="139480"/>
                  <a:pt x="1287785" y="145915"/>
                  <a:pt x="1281127" y="151994"/>
                </a:cubicBezTo>
                <a:cubicBezTo>
                  <a:pt x="1274469" y="158073"/>
                  <a:pt x="1268860" y="162679"/>
                  <a:pt x="1264302" y="165812"/>
                </a:cubicBezTo>
                <a:cubicBezTo>
                  <a:pt x="1263032" y="172079"/>
                  <a:pt x="1263667" y="176842"/>
                  <a:pt x="1266206" y="180099"/>
                </a:cubicBezTo>
                <a:cubicBezTo>
                  <a:pt x="1268745" y="183357"/>
                  <a:pt x="1273493" y="184995"/>
                  <a:pt x="1280450" y="185014"/>
                </a:cubicBezTo>
                <a:cubicBezTo>
                  <a:pt x="1288593" y="184525"/>
                  <a:pt x="1296451" y="181464"/>
                  <a:pt x="1304024" y="175832"/>
                </a:cubicBezTo>
                <a:cubicBezTo>
                  <a:pt x="1311597" y="170199"/>
                  <a:pt x="1318465" y="164929"/>
                  <a:pt x="1324628" y="160020"/>
                </a:cubicBezTo>
                <a:lnTo>
                  <a:pt x="1327370" y="171603"/>
                </a:lnTo>
                <a:cubicBezTo>
                  <a:pt x="1322697" y="177424"/>
                  <a:pt x="1316878" y="183723"/>
                  <a:pt x="1309913" y="190500"/>
                </a:cubicBezTo>
                <a:cubicBezTo>
                  <a:pt x="1302949" y="197277"/>
                  <a:pt x="1295460" y="203122"/>
                  <a:pt x="1287446" y="208037"/>
                </a:cubicBezTo>
                <a:cubicBezTo>
                  <a:pt x="1279432" y="212951"/>
                  <a:pt x="1271514" y="215526"/>
                  <a:pt x="1263692" y="215761"/>
                </a:cubicBezTo>
                <a:cubicBezTo>
                  <a:pt x="1257710" y="215601"/>
                  <a:pt x="1252782" y="213620"/>
                  <a:pt x="1248910" y="209819"/>
                </a:cubicBezTo>
                <a:cubicBezTo>
                  <a:pt x="1245037" y="206017"/>
                  <a:pt x="1242164" y="201352"/>
                  <a:pt x="1240288" y="195825"/>
                </a:cubicBezTo>
                <a:cubicBezTo>
                  <a:pt x="1238413" y="190297"/>
                  <a:pt x="1237481" y="184865"/>
                  <a:pt x="1237490" y="179528"/>
                </a:cubicBezTo>
                <a:cubicBezTo>
                  <a:pt x="1237847" y="166914"/>
                  <a:pt x="1241364" y="155057"/>
                  <a:pt x="1248041" y="143956"/>
                </a:cubicBezTo>
                <a:cubicBezTo>
                  <a:pt x="1254717" y="132856"/>
                  <a:pt x="1262410" y="123821"/>
                  <a:pt x="1271117" y="116852"/>
                </a:cubicBezTo>
                <a:cubicBezTo>
                  <a:pt x="1279825" y="109883"/>
                  <a:pt x="1287404" y="106289"/>
                  <a:pt x="1293856" y="106071"/>
                </a:cubicBezTo>
                <a:close/>
                <a:moveTo>
                  <a:pt x="484291" y="95708"/>
                </a:moveTo>
                <a:cubicBezTo>
                  <a:pt x="487923" y="95517"/>
                  <a:pt x="491555" y="96279"/>
                  <a:pt x="495188" y="97994"/>
                </a:cubicBezTo>
                <a:cubicBezTo>
                  <a:pt x="498820" y="99708"/>
                  <a:pt x="500776" y="102604"/>
                  <a:pt x="501055" y="106680"/>
                </a:cubicBezTo>
                <a:cubicBezTo>
                  <a:pt x="500972" y="108909"/>
                  <a:pt x="500223" y="110624"/>
                  <a:pt x="498807" y="111824"/>
                </a:cubicBezTo>
                <a:cubicBezTo>
                  <a:pt x="497391" y="113024"/>
                  <a:pt x="495803" y="114053"/>
                  <a:pt x="494045" y="114910"/>
                </a:cubicBezTo>
                <a:cubicBezTo>
                  <a:pt x="498502" y="116155"/>
                  <a:pt x="501474" y="118314"/>
                  <a:pt x="502960" y="121387"/>
                </a:cubicBezTo>
                <a:cubicBezTo>
                  <a:pt x="504446" y="124460"/>
                  <a:pt x="505132" y="128296"/>
                  <a:pt x="505017" y="132893"/>
                </a:cubicBezTo>
                <a:cubicBezTo>
                  <a:pt x="504884" y="139516"/>
                  <a:pt x="503627" y="145701"/>
                  <a:pt x="501245" y="151448"/>
                </a:cubicBezTo>
                <a:cubicBezTo>
                  <a:pt x="498864" y="157195"/>
                  <a:pt x="496159" y="162999"/>
                  <a:pt x="493130" y="168860"/>
                </a:cubicBezTo>
                <a:cubicBezTo>
                  <a:pt x="499715" y="169691"/>
                  <a:pt x="505443" y="168180"/>
                  <a:pt x="510313" y="164326"/>
                </a:cubicBezTo>
                <a:cubicBezTo>
                  <a:pt x="515184" y="160471"/>
                  <a:pt x="519921" y="156598"/>
                  <a:pt x="524525" y="152705"/>
                </a:cubicBezTo>
                <a:lnTo>
                  <a:pt x="527573" y="165507"/>
                </a:lnTo>
                <a:cubicBezTo>
                  <a:pt x="520905" y="174136"/>
                  <a:pt x="513742" y="180423"/>
                  <a:pt x="506084" y="184366"/>
                </a:cubicBezTo>
                <a:cubicBezTo>
                  <a:pt x="498426" y="188310"/>
                  <a:pt x="489130" y="190253"/>
                  <a:pt x="478195" y="190196"/>
                </a:cubicBezTo>
                <a:cubicBezTo>
                  <a:pt x="471839" y="196871"/>
                  <a:pt x="464816" y="202310"/>
                  <a:pt x="457126" y="206513"/>
                </a:cubicBezTo>
                <a:cubicBezTo>
                  <a:pt x="449436" y="210716"/>
                  <a:pt x="440812" y="212884"/>
                  <a:pt x="431256" y="213017"/>
                </a:cubicBezTo>
                <a:cubicBezTo>
                  <a:pt x="423083" y="212936"/>
                  <a:pt x="415979" y="209143"/>
                  <a:pt x="409942" y="201641"/>
                </a:cubicBezTo>
                <a:cubicBezTo>
                  <a:pt x="403906" y="194138"/>
                  <a:pt x="400457" y="183414"/>
                  <a:pt x="399595" y="169469"/>
                </a:cubicBezTo>
                <a:cubicBezTo>
                  <a:pt x="399416" y="158153"/>
                  <a:pt x="401826" y="148400"/>
                  <a:pt x="406822" y="140208"/>
                </a:cubicBezTo>
                <a:cubicBezTo>
                  <a:pt x="411819" y="132017"/>
                  <a:pt x="418642" y="124702"/>
                  <a:pt x="427293" y="118263"/>
                </a:cubicBezTo>
                <a:cubicBezTo>
                  <a:pt x="435707" y="111513"/>
                  <a:pt x="444940" y="106191"/>
                  <a:pt x="454992" y="102299"/>
                </a:cubicBezTo>
                <a:cubicBezTo>
                  <a:pt x="465044" y="98406"/>
                  <a:pt x="474810" y="96209"/>
                  <a:pt x="484291" y="95708"/>
                </a:cubicBezTo>
                <a:close/>
                <a:moveTo>
                  <a:pt x="1424751" y="93879"/>
                </a:moveTo>
                <a:cubicBezTo>
                  <a:pt x="1429457" y="93891"/>
                  <a:pt x="1432924" y="95085"/>
                  <a:pt x="1435153" y="97460"/>
                </a:cubicBezTo>
                <a:cubicBezTo>
                  <a:pt x="1437382" y="99835"/>
                  <a:pt x="1438486" y="103315"/>
                  <a:pt x="1438467" y="107900"/>
                </a:cubicBezTo>
                <a:cubicBezTo>
                  <a:pt x="1438221" y="113674"/>
                  <a:pt x="1436038" y="119634"/>
                  <a:pt x="1431920" y="125781"/>
                </a:cubicBezTo>
                <a:cubicBezTo>
                  <a:pt x="1427801" y="131928"/>
                  <a:pt x="1423225" y="137143"/>
                  <a:pt x="1418192" y="141428"/>
                </a:cubicBezTo>
                <a:cubicBezTo>
                  <a:pt x="1413160" y="145712"/>
                  <a:pt x="1409148" y="147947"/>
                  <a:pt x="1406159" y="148133"/>
                </a:cubicBezTo>
                <a:cubicBezTo>
                  <a:pt x="1402679" y="147936"/>
                  <a:pt x="1400113" y="146425"/>
                  <a:pt x="1398462" y="143599"/>
                </a:cubicBezTo>
                <a:cubicBezTo>
                  <a:pt x="1396811" y="140774"/>
                  <a:pt x="1395922" y="137814"/>
                  <a:pt x="1395795" y="134722"/>
                </a:cubicBezTo>
                <a:lnTo>
                  <a:pt x="1370192" y="153924"/>
                </a:lnTo>
                <a:cubicBezTo>
                  <a:pt x="1366751" y="156274"/>
                  <a:pt x="1363880" y="158814"/>
                  <a:pt x="1361582" y="161544"/>
                </a:cubicBezTo>
                <a:cubicBezTo>
                  <a:pt x="1359283" y="164275"/>
                  <a:pt x="1358089" y="167729"/>
                  <a:pt x="1358000" y="171908"/>
                </a:cubicBezTo>
                <a:cubicBezTo>
                  <a:pt x="1357975" y="175660"/>
                  <a:pt x="1359854" y="179280"/>
                  <a:pt x="1363639" y="182766"/>
                </a:cubicBezTo>
                <a:cubicBezTo>
                  <a:pt x="1367423" y="186252"/>
                  <a:pt x="1373266" y="188119"/>
                  <a:pt x="1381165" y="188367"/>
                </a:cubicBezTo>
                <a:cubicBezTo>
                  <a:pt x="1388962" y="188188"/>
                  <a:pt x="1396905" y="186175"/>
                  <a:pt x="1404996" y="182327"/>
                </a:cubicBezTo>
                <a:cubicBezTo>
                  <a:pt x="1413086" y="178480"/>
                  <a:pt x="1420872" y="173870"/>
                  <a:pt x="1428353" y="168498"/>
                </a:cubicBezTo>
                <a:cubicBezTo>
                  <a:pt x="1435833" y="163127"/>
                  <a:pt x="1442558" y="158066"/>
                  <a:pt x="1448526" y="153315"/>
                </a:cubicBezTo>
                <a:lnTo>
                  <a:pt x="1452183" y="165202"/>
                </a:lnTo>
                <a:cubicBezTo>
                  <a:pt x="1445858" y="172056"/>
                  <a:pt x="1438189" y="179307"/>
                  <a:pt x="1429177" y="186957"/>
                </a:cubicBezTo>
                <a:cubicBezTo>
                  <a:pt x="1420164" y="194607"/>
                  <a:pt x="1410576" y="201156"/>
                  <a:pt x="1400412" y="206604"/>
                </a:cubicBezTo>
                <a:cubicBezTo>
                  <a:pt x="1390249" y="212052"/>
                  <a:pt x="1380277" y="214901"/>
                  <a:pt x="1370497" y="215151"/>
                </a:cubicBezTo>
                <a:cubicBezTo>
                  <a:pt x="1358791" y="214708"/>
                  <a:pt x="1350075" y="210116"/>
                  <a:pt x="1344348" y="201375"/>
                </a:cubicBezTo>
                <a:cubicBezTo>
                  <a:pt x="1338622" y="192635"/>
                  <a:pt x="1335768" y="182406"/>
                  <a:pt x="1335788" y="170688"/>
                </a:cubicBezTo>
                <a:cubicBezTo>
                  <a:pt x="1335756" y="158338"/>
                  <a:pt x="1338102" y="148673"/>
                  <a:pt x="1342826" y="141694"/>
                </a:cubicBezTo>
                <a:cubicBezTo>
                  <a:pt x="1347550" y="134716"/>
                  <a:pt x="1354843" y="127718"/>
                  <a:pt x="1364706" y="120701"/>
                </a:cubicBezTo>
                <a:cubicBezTo>
                  <a:pt x="1369449" y="117108"/>
                  <a:pt x="1375406" y="113254"/>
                  <a:pt x="1382576" y="109141"/>
                </a:cubicBezTo>
                <a:cubicBezTo>
                  <a:pt x="1389746" y="105028"/>
                  <a:pt x="1397103" y="101491"/>
                  <a:pt x="1404646" y="98530"/>
                </a:cubicBezTo>
                <a:cubicBezTo>
                  <a:pt x="1412189" y="95568"/>
                  <a:pt x="1418891" y="94018"/>
                  <a:pt x="1424751" y="93879"/>
                </a:cubicBezTo>
                <a:close/>
                <a:moveTo>
                  <a:pt x="1324635" y="63399"/>
                </a:moveTo>
                <a:cubicBezTo>
                  <a:pt x="1327451" y="63450"/>
                  <a:pt x="1329811" y="64339"/>
                  <a:pt x="1331714" y="66066"/>
                </a:cubicBezTo>
                <a:cubicBezTo>
                  <a:pt x="1333617" y="67793"/>
                  <a:pt x="1334607" y="70054"/>
                  <a:pt x="1334683" y="72848"/>
                </a:cubicBezTo>
                <a:cubicBezTo>
                  <a:pt x="1334486" y="79312"/>
                  <a:pt x="1332063" y="85357"/>
                  <a:pt x="1327413" y="90983"/>
                </a:cubicBezTo>
                <a:cubicBezTo>
                  <a:pt x="1322764" y="96609"/>
                  <a:pt x="1317068" y="99606"/>
                  <a:pt x="1310324" y="99975"/>
                </a:cubicBezTo>
                <a:cubicBezTo>
                  <a:pt x="1306620" y="99886"/>
                  <a:pt x="1303676" y="98616"/>
                  <a:pt x="1301494" y="96165"/>
                </a:cubicBezTo>
                <a:cubicBezTo>
                  <a:pt x="1299312" y="93714"/>
                  <a:pt x="1298196" y="90615"/>
                  <a:pt x="1298145" y="86868"/>
                </a:cubicBezTo>
                <a:cubicBezTo>
                  <a:pt x="1298507" y="80423"/>
                  <a:pt x="1301437" y="74949"/>
                  <a:pt x="1306937" y="70447"/>
                </a:cubicBezTo>
                <a:cubicBezTo>
                  <a:pt x="1312437" y="65945"/>
                  <a:pt x="1318336" y="63596"/>
                  <a:pt x="1324635" y="63399"/>
                </a:cubicBezTo>
                <a:close/>
                <a:moveTo>
                  <a:pt x="1038505" y="62180"/>
                </a:moveTo>
                <a:cubicBezTo>
                  <a:pt x="1040956" y="62122"/>
                  <a:pt x="1043826" y="62618"/>
                  <a:pt x="1047114" y="63665"/>
                </a:cubicBezTo>
                <a:cubicBezTo>
                  <a:pt x="1050403" y="64713"/>
                  <a:pt x="1052206" y="66656"/>
                  <a:pt x="1052523" y="69495"/>
                </a:cubicBezTo>
                <a:cubicBezTo>
                  <a:pt x="1052358" y="71837"/>
                  <a:pt x="1050928" y="74738"/>
                  <a:pt x="1048234" y="78199"/>
                </a:cubicBezTo>
                <a:cubicBezTo>
                  <a:pt x="1045541" y="81659"/>
                  <a:pt x="1042576" y="85034"/>
                  <a:pt x="1039340" y="88325"/>
                </a:cubicBezTo>
                <a:cubicBezTo>
                  <a:pt x="1036105" y="91615"/>
                  <a:pt x="1033592" y="94178"/>
                  <a:pt x="1031801" y="96012"/>
                </a:cubicBezTo>
                <a:cubicBezTo>
                  <a:pt x="1026570" y="101454"/>
                  <a:pt x="1021719" y="107106"/>
                  <a:pt x="1017250" y="112967"/>
                </a:cubicBezTo>
                <a:cubicBezTo>
                  <a:pt x="1012781" y="118828"/>
                  <a:pt x="1008997" y="125165"/>
                  <a:pt x="1005899" y="131979"/>
                </a:cubicBezTo>
                <a:lnTo>
                  <a:pt x="1006508" y="132588"/>
                </a:lnTo>
                <a:cubicBezTo>
                  <a:pt x="1011073" y="129249"/>
                  <a:pt x="1017010" y="125294"/>
                  <a:pt x="1024318" y="120724"/>
                </a:cubicBezTo>
                <a:cubicBezTo>
                  <a:pt x="1031626" y="116154"/>
                  <a:pt x="1039120" y="112108"/>
                  <a:pt x="1046801" y="108588"/>
                </a:cubicBezTo>
                <a:cubicBezTo>
                  <a:pt x="1054481" y="105068"/>
                  <a:pt x="1061163" y="103213"/>
                  <a:pt x="1066846" y="103023"/>
                </a:cubicBezTo>
                <a:cubicBezTo>
                  <a:pt x="1070979" y="103124"/>
                  <a:pt x="1074140" y="104521"/>
                  <a:pt x="1076331" y="107214"/>
                </a:cubicBezTo>
                <a:cubicBezTo>
                  <a:pt x="1078521" y="109906"/>
                  <a:pt x="1079626" y="113284"/>
                  <a:pt x="1079645" y="117348"/>
                </a:cubicBezTo>
                <a:cubicBezTo>
                  <a:pt x="1079721" y="125629"/>
                  <a:pt x="1075759" y="135281"/>
                  <a:pt x="1067760" y="146304"/>
                </a:cubicBezTo>
                <a:cubicBezTo>
                  <a:pt x="1059761" y="157328"/>
                  <a:pt x="1047266" y="170333"/>
                  <a:pt x="1030278" y="185319"/>
                </a:cubicBezTo>
                <a:cubicBezTo>
                  <a:pt x="1038725" y="186029"/>
                  <a:pt x="1045802" y="185690"/>
                  <a:pt x="1051507" y="184302"/>
                </a:cubicBezTo>
                <a:cubicBezTo>
                  <a:pt x="1057213" y="182913"/>
                  <a:pt x="1063273" y="179865"/>
                  <a:pt x="1069690" y="175158"/>
                </a:cubicBezTo>
                <a:cubicBezTo>
                  <a:pt x="1076106" y="170451"/>
                  <a:pt x="1084605" y="163475"/>
                  <a:pt x="1095186" y="154229"/>
                </a:cubicBezTo>
                <a:lnTo>
                  <a:pt x="1097320" y="168250"/>
                </a:lnTo>
                <a:cubicBezTo>
                  <a:pt x="1086057" y="179675"/>
                  <a:pt x="1073537" y="189727"/>
                  <a:pt x="1059761" y="198404"/>
                </a:cubicBezTo>
                <a:cubicBezTo>
                  <a:pt x="1045984" y="207081"/>
                  <a:pt x="1030874" y="211647"/>
                  <a:pt x="1014431" y="212103"/>
                </a:cubicBezTo>
                <a:cubicBezTo>
                  <a:pt x="1010387" y="212078"/>
                  <a:pt x="1006667" y="211520"/>
                  <a:pt x="1003270" y="210428"/>
                </a:cubicBezTo>
                <a:cubicBezTo>
                  <a:pt x="999874" y="209337"/>
                  <a:pt x="996382" y="207864"/>
                  <a:pt x="992795" y="206009"/>
                </a:cubicBezTo>
                <a:cubicBezTo>
                  <a:pt x="990516" y="206485"/>
                  <a:pt x="988218" y="206904"/>
                  <a:pt x="985901" y="207265"/>
                </a:cubicBezTo>
                <a:cubicBezTo>
                  <a:pt x="983583" y="207627"/>
                  <a:pt x="981209" y="207817"/>
                  <a:pt x="978777" y="207836"/>
                </a:cubicBezTo>
                <a:cubicBezTo>
                  <a:pt x="976650" y="207817"/>
                  <a:pt x="974581" y="207627"/>
                  <a:pt x="972568" y="207265"/>
                </a:cubicBezTo>
                <a:cubicBezTo>
                  <a:pt x="970556" y="206904"/>
                  <a:pt x="968562" y="206485"/>
                  <a:pt x="966588" y="206009"/>
                </a:cubicBezTo>
                <a:lnTo>
                  <a:pt x="937943" y="262090"/>
                </a:lnTo>
                <a:cubicBezTo>
                  <a:pt x="936667" y="264624"/>
                  <a:pt x="934800" y="267329"/>
                  <a:pt x="932343" y="270206"/>
                </a:cubicBezTo>
                <a:cubicBezTo>
                  <a:pt x="929886" y="273082"/>
                  <a:pt x="927182" y="274644"/>
                  <a:pt x="924230" y="274892"/>
                </a:cubicBezTo>
                <a:cubicBezTo>
                  <a:pt x="920795" y="274663"/>
                  <a:pt x="918446" y="273063"/>
                  <a:pt x="917183" y="270091"/>
                </a:cubicBezTo>
                <a:cubicBezTo>
                  <a:pt x="915919" y="267119"/>
                  <a:pt x="915323" y="264148"/>
                  <a:pt x="915392" y="261176"/>
                </a:cubicBezTo>
                <a:cubicBezTo>
                  <a:pt x="915265" y="253607"/>
                  <a:pt x="916815" y="245885"/>
                  <a:pt x="920040" y="238011"/>
                </a:cubicBezTo>
                <a:cubicBezTo>
                  <a:pt x="923265" y="230137"/>
                  <a:pt x="928014" y="221806"/>
                  <a:pt x="934286" y="213017"/>
                </a:cubicBezTo>
                <a:cubicBezTo>
                  <a:pt x="941225" y="203195"/>
                  <a:pt x="948678" y="191863"/>
                  <a:pt x="956646" y="179023"/>
                </a:cubicBezTo>
                <a:cubicBezTo>
                  <a:pt x="964614" y="166183"/>
                  <a:pt x="973514" y="151416"/>
                  <a:pt x="983348" y="134722"/>
                </a:cubicBezTo>
                <a:lnTo>
                  <a:pt x="982739" y="134112"/>
                </a:lnTo>
                <a:lnTo>
                  <a:pt x="944229" y="170924"/>
                </a:lnTo>
                <a:lnTo>
                  <a:pt x="944310" y="171298"/>
                </a:lnTo>
                <a:cubicBezTo>
                  <a:pt x="939610" y="176586"/>
                  <a:pt x="932822" y="182904"/>
                  <a:pt x="923946" y="190252"/>
                </a:cubicBezTo>
                <a:cubicBezTo>
                  <a:pt x="915070" y="197601"/>
                  <a:pt x="906093" y="204120"/>
                  <a:pt x="897015" y="209810"/>
                </a:cubicBezTo>
                <a:cubicBezTo>
                  <a:pt x="887938" y="215499"/>
                  <a:pt x="880748" y="218499"/>
                  <a:pt x="875444" y="218809"/>
                </a:cubicBezTo>
                <a:cubicBezTo>
                  <a:pt x="870441" y="218688"/>
                  <a:pt x="866750" y="217102"/>
                  <a:pt x="864372" y="214051"/>
                </a:cubicBezTo>
                <a:cubicBezTo>
                  <a:pt x="861994" y="211000"/>
                  <a:pt x="860814" y="207207"/>
                  <a:pt x="860833" y="202672"/>
                </a:cubicBezTo>
                <a:cubicBezTo>
                  <a:pt x="861055" y="197497"/>
                  <a:pt x="862438" y="191632"/>
                  <a:pt x="864981" y="185076"/>
                </a:cubicBezTo>
                <a:cubicBezTo>
                  <a:pt x="867524" y="178519"/>
                  <a:pt x="869895" y="173092"/>
                  <a:pt x="872096" y="168793"/>
                </a:cubicBezTo>
                <a:lnTo>
                  <a:pt x="871487" y="168181"/>
                </a:lnTo>
                <a:lnTo>
                  <a:pt x="843448" y="190802"/>
                </a:lnTo>
                <a:cubicBezTo>
                  <a:pt x="841354" y="192491"/>
                  <a:pt x="838221" y="194929"/>
                  <a:pt x="834049" y="198116"/>
                </a:cubicBezTo>
                <a:cubicBezTo>
                  <a:pt x="829876" y="201303"/>
                  <a:pt x="825636" y="204237"/>
                  <a:pt x="821328" y="206918"/>
                </a:cubicBezTo>
                <a:cubicBezTo>
                  <a:pt x="817020" y="209598"/>
                  <a:pt x="813616" y="211022"/>
                  <a:pt x="811116" y="211189"/>
                </a:cubicBezTo>
                <a:cubicBezTo>
                  <a:pt x="808111" y="211040"/>
                  <a:pt x="804577" y="209106"/>
                  <a:pt x="800515" y="205384"/>
                </a:cubicBezTo>
                <a:cubicBezTo>
                  <a:pt x="796452" y="201662"/>
                  <a:pt x="792830" y="197044"/>
                  <a:pt x="789648" y="191527"/>
                </a:cubicBezTo>
                <a:cubicBezTo>
                  <a:pt x="786466" y="186011"/>
                  <a:pt x="784693" y="180487"/>
                  <a:pt x="784328" y="174956"/>
                </a:cubicBezTo>
                <a:lnTo>
                  <a:pt x="786319" y="170375"/>
                </a:lnTo>
                <a:lnTo>
                  <a:pt x="782220" y="174728"/>
                </a:lnTo>
                <a:cubicBezTo>
                  <a:pt x="779240" y="177726"/>
                  <a:pt x="775799" y="181047"/>
                  <a:pt x="771896" y="184692"/>
                </a:cubicBezTo>
                <a:cubicBezTo>
                  <a:pt x="764090" y="191980"/>
                  <a:pt x="755963" y="198541"/>
                  <a:pt x="747515" y="204373"/>
                </a:cubicBezTo>
                <a:cubicBezTo>
                  <a:pt x="739067" y="210206"/>
                  <a:pt x="731822" y="213290"/>
                  <a:pt x="725781" y="213627"/>
                </a:cubicBezTo>
                <a:cubicBezTo>
                  <a:pt x="719325" y="213373"/>
                  <a:pt x="714277" y="210910"/>
                  <a:pt x="710636" y="206238"/>
                </a:cubicBezTo>
                <a:cubicBezTo>
                  <a:pt x="706996" y="201566"/>
                  <a:pt x="705144" y="196208"/>
                  <a:pt x="705081" y="190165"/>
                </a:cubicBezTo>
                <a:cubicBezTo>
                  <a:pt x="705486" y="179869"/>
                  <a:pt x="708632" y="170524"/>
                  <a:pt x="714518" y="162132"/>
                </a:cubicBezTo>
                <a:cubicBezTo>
                  <a:pt x="720403" y="153740"/>
                  <a:pt x="726593" y="145920"/>
                  <a:pt x="733087" y="138670"/>
                </a:cubicBezTo>
                <a:lnTo>
                  <a:pt x="732479" y="138061"/>
                </a:lnTo>
                <a:lnTo>
                  <a:pt x="700813" y="145085"/>
                </a:lnTo>
                <a:cubicBezTo>
                  <a:pt x="695441" y="153175"/>
                  <a:pt x="689650" y="159931"/>
                  <a:pt x="683440" y="165354"/>
                </a:cubicBezTo>
                <a:cubicBezTo>
                  <a:pt x="677229" y="170777"/>
                  <a:pt x="670829" y="176619"/>
                  <a:pt x="664237" y="182880"/>
                </a:cubicBezTo>
                <a:lnTo>
                  <a:pt x="663868" y="178822"/>
                </a:lnTo>
                <a:lnTo>
                  <a:pt x="611240" y="218199"/>
                </a:lnTo>
                <a:cubicBezTo>
                  <a:pt x="595035" y="243402"/>
                  <a:pt x="580737" y="261500"/>
                  <a:pt x="568346" y="272492"/>
                </a:cubicBezTo>
                <a:cubicBezTo>
                  <a:pt x="555955" y="283483"/>
                  <a:pt x="546691" y="288856"/>
                  <a:pt x="540555" y="288608"/>
                </a:cubicBezTo>
                <a:cubicBezTo>
                  <a:pt x="538399" y="288551"/>
                  <a:pt x="536700" y="287827"/>
                  <a:pt x="535457" y="286436"/>
                </a:cubicBezTo>
                <a:cubicBezTo>
                  <a:pt x="534214" y="285046"/>
                  <a:pt x="533580" y="283331"/>
                  <a:pt x="533554" y="281293"/>
                </a:cubicBezTo>
                <a:cubicBezTo>
                  <a:pt x="534022" y="273714"/>
                  <a:pt x="538230" y="265097"/>
                  <a:pt x="546177" y="255441"/>
                </a:cubicBezTo>
                <a:cubicBezTo>
                  <a:pt x="554124" y="245785"/>
                  <a:pt x="563002" y="236671"/>
                  <a:pt x="572811" y="228099"/>
                </a:cubicBezTo>
                <a:cubicBezTo>
                  <a:pt x="582621" y="219527"/>
                  <a:pt x="590554" y="213078"/>
                  <a:pt x="596610" y="208750"/>
                </a:cubicBezTo>
                <a:lnTo>
                  <a:pt x="617946" y="167031"/>
                </a:lnTo>
                <a:lnTo>
                  <a:pt x="617336" y="166421"/>
                </a:lnTo>
                <a:cubicBezTo>
                  <a:pt x="613455" y="170752"/>
                  <a:pt x="607908" y="176005"/>
                  <a:pt x="600696" y="182182"/>
                </a:cubicBezTo>
                <a:cubicBezTo>
                  <a:pt x="593485" y="188358"/>
                  <a:pt x="585951" y="193857"/>
                  <a:pt x="578096" y="198679"/>
                </a:cubicBezTo>
                <a:cubicBezTo>
                  <a:pt x="570241" y="203501"/>
                  <a:pt x="563407" y="206045"/>
                  <a:pt x="557595" y="206312"/>
                </a:cubicBezTo>
                <a:cubicBezTo>
                  <a:pt x="551949" y="206120"/>
                  <a:pt x="547452" y="204035"/>
                  <a:pt x="544105" y="200055"/>
                </a:cubicBezTo>
                <a:cubicBezTo>
                  <a:pt x="540758" y="196075"/>
                  <a:pt x="538357" y="191351"/>
                  <a:pt x="536903" y="185882"/>
                </a:cubicBezTo>
                <a:cubicBezTo>
                  <a:pt x="535450" y="180413"/>
                  <a:pt x="534740" y="175348"/>
                  <a:pt x="534773" y="170688"/>
                </a:cubicBezTo>
                <a:cubicBezTo>
                  <a:pt x="535058" y="160647"/>
                  <a:pt x="538639" y="151259"/>
                  <a:pt x="545516" y="142523"/>
                </a:cubicBezTo>
                <a:cubicBezTo>
                  <a:pt x="552394" y="133787"/>
                  <a:pt x="560859" y="126056"/>
                  <a:pt x="570911" y="119330"/>
                </a:cubicBezTo>
                <a:cubicBezTo>
                  <a:pt x="580964" y="112603"/>
                  <a:pt x="590896" y="107234"/>
                  <a:pt x="600707" y="103223"/>
                </a:cubicBezTo>
                <a:cubicBezTo>
                  <a:pt x="610518" y="99211"/>
                  <a:pt x="618499" y="96909"/>
                  <a:pt x="624651" y="96317"/>
                </a:cubicBezTo>
                <a:cubicBezTo>
                  <a:pt x="627191" y="96082"/>
                  <a:pt x="630417" y="96476"/>
                  <a:pt x="634329" y="97498"/>
                </a:cubicBezTo>
                <a:cubicBezTo>
                  <a:pt x="638240" y="98521"/>
                  <a:pt x="640399" y="100667"/>
                  <a:pt x="640806" y="103937"/>
                </a:cubicBezTo>
                <a:cubicBezTo>
                  <a:pt x="640634" y="106687"/>
                  <a:pt x="639453" y="109112"/>
                  <a:pt x="637262" y="111214"/>
                </a:cubicBezTo>
                <a:cubicBezTo>
                  <a:pt x="635072" y="113316"/>
                  <a:pt x="632900" y="115056"/>
                  <a:pt x="630747" y="116434"/>
                </a:cubicBezTo>
                <a:lnTo>
                  <a:pt x="596000" y="135332"/>
                </a:lnTo>
                <a:cubicBezTo>
                  <a:pt x="589423" y="138690"/>
                  <a:pt x="583003" y="142133"/>
                  <a:pt x="576742" y="145661"/>
                </a:cubicBezTo>
                <a:cubicBezTo>
                  <a:pt x="570481" y="149189"/>
                  <a:pt x="565439" y="153377"/>
                  <a:pt x="561616" y="158225"/>
                </a:cubicBezTo>
                <a:cubicBezTo>
                  <a:pt x="557793" y="163074"/>
                  <a:pt x="556250" y="169159"/>
                  <a:pt x="556986" y="176480"/>
                </a:cubicBezTo>
                <a:cubicBezTo>
                  <a:pt x="557151" y="177673"/>
                  <a:pt x="557659" y="178486"/>
                  <a:pt x="558510" y="178918"/>
                </a:cubicBezTo>
                <a:cubicBezTo>
                  <a:pt x="559361" y="179350"/>
                  <a:pt x="560478" y="179553"/>
                  <a:pt x="561863" y="179528"/>
                </a:cubicBezTo>
                <a:cubicBezTo>
                  <a:pt x="566485" y="179921"/>
                  <a:pt x="572556" y="178447"/>
                  <a:pt x="580074" y="175107"/>
                </a:cubicBezTo>
                <a:cubicBezTo>
                  <a:pt x="587593" y="171768"/>
                  <a:pt x="594425" y="166942"/>
                  <a:pt x="600572" y="160630"/>
                </a:cubicBezTo>
                <a:lnTo>
                  <a:pt x="633186" y="124664"/>
                </a:lnTo>
                <a:cubicBezTo>
                  <a:pt x="634697" y="122841"/>
                  <a:pt x="636399" y="121000"/>
                  <a:pt x="638291" y="119139"/>
                </a:cubicBezTo>
                <a:cubicBezTo>
                  <a:pt x="640183" y="117279"/>
                  <a:pt x="642342" y="116275"/>
                  <a:pt x="644768" y="116129"/>
                </a:cubicBezTo>
                <a:cubicBezTo>
                  <a:pt x="647918" y="116453"/>
                  <a:pt x="650610" y="118396"/>
                  <a:pt x="652845" y="121959"/>
                </a:cubicBezTo>
                <a:cubicBezTo>
                  <a:pt x="655081" y="125521"/>
                  <a:pt x="656249" y="128759"/>
                  <a:pt x="656350" y="131674"/>
                </a:cubicBezTo>
                <a:cubicBezTo>
                  <a:pt x="656217" y="134074"/>
                  <a:pt x="655417" y="136741"/>
                  <a:pt x="653950" y="139675"/>
                </a:cubicBezTo>
                <a:cubicBezTo>
                  <a:pt x="652483" y="142609"/>
                  <a:pt x="651150" y="145123"/>
                  <a:pt x="649950" y="147219"/>
                </a:cubicBezTo>
                <a:lnTo>
                  <a:pt x="627090" y="189876"/>
                </a:lnTo>
                <a:lnTo>
                  <a:pt x="627699" y="190485"/>
                </a:lnTo>
                <a:lnTo>
                  <a:pt x="674029" y="157277"/>
                </a:lnTo>
                <a:lnTo>
                  <a:pt x="674190" y="158630"/>
                </a:lnTo>
                <a:lnTo>
                  <a:pt x="683135" y="147219"/>
                </a:lnTo>
                <a:cubicBezTo>
                  <a:pt x="679992" y="146958"/>
                  <a:pt x="677820" y="146108"/>
                  <a:pt x="676620" y="144666"/>
                </a:cubicBezTo>
                <a:cubicBezTo>
                  <a:pt x="675420" y="143225"/>
                  <a:pt x="674848" y="140926"/>
                  <a:pt x="674905" y="137770"/>
                </a:cubicBezTo>
                <a:cubicBezTo>
                  <a:pt x="675244" y="130319"/>
                  <a:pt x="678021" y="123275"/>
                  <a:pt x="683236" y="116637"/>
                </a:cubicBezTo>
                <a:cubicBezTo>
                  <a:pt x="688451" y="109999"/>
                  <a:pt x="694072" y="104581"/>
                  <a:pt x="700099" y="100381"/>
                </a:cubicBezTo>
                <a:cubicBezTo>
                  <a:pt x="706125" y="96182"/>
                  <a:pt x="710526" y="94014"/>
                  <a:pt x="713300" y="93879"/>
                </a:cubicBezTo>
                <a:cubicBezTo>
                  <a:pt x="714860" y="93923"/>
                  <a:pt x="716154" y="94444"/>
                  <a:pt x="717181" y="95441"/>
                </a:cubicBezTo>
                <a:cubicBezTo>
                  <a:pt x="718209" y="96438"/>
                  <a:pt x="718741" y="97644"/>
                  <a:pt x="718780" y="99060"/>
                </a:cubicBezTo>
                <a:cubicBezTo>
                  <a:pt x="718767" y="100578"/>
                  <a:pt x="718564" y="102039"/>
                  <a:pt x="718171" y="103442"/>
                </a:cubicBezTo>
                <a:cubicBezTo>
                  <a:pt x="717777" y="104845"/>
                  <a:pt x="717270" y="106230"/>
                  <a:pt x="716649" y="107595"/>
                </a:cubicBezTo>
                <a:cubicBezTo>
                  <a:pt x="731001" y="105468"/>
                  <a:pt x="742272" y="103855"/>
                  <a:pt x="750461" y="102756"/>
                </a:cubicBezTo>
                <a:cubicBezTo>
                  <a:pt x="758650" y="101658"/>
                  <a:pt x="763525" y="101950"/>
                  <a:pt x="765088" y="103632"/>
                </a:cubicBezTo>
                <a:cubicBezTo>
                  <a:pt x="767355" y="106496"/>
                  <a:pt x="769069" y="109227"/>
                  <a:pt x="770231" y="111824"/>
                </a:cubicBezTo>
                <a:cubicBezTo>
                  <a:pt x="771393" y="114421"/>
                  <a:pt x="772117" y="117075"/>
                  <a:pt x="772403" y="119787"/>
                </a:cubicBezTo>
                <a:cubicBezTo>
                  <a:pt x="772308" y="124384"/>
                  <a:pt x="771051" y="128143"/>
                  <a:pt x="768631" y="131064"/>
                </a:cubicBezTo>
                <a:cubicBezTo>
                  <a:pt x="766212" y="133985"/>
                  <a:pt x="763202" y="136830"/>
                  <a:pt x="759602" y="139599"/>
                </a:cubicBezTo>
                <a:cubicBezTo>
                  <a:pt x="754744" y="143618"/>
                  <a:pt x="749676" y="148838"/>
                  <a:pt x="744400" y="155258"/>
                </a:cubicBezTo>
                <a:cubicBezTo>
                  <a:pt x="739123" y="161678"/>
                  <a:pt x="736265" y="168040"/>
                  <a:pt x="735827" y="174346"/>
                </a:cubicBezTo>
                <a:cubicBezTo>
                  <a:pt x="735935" y="176835"/>
                  <a:pt x="736938" y="178867"/>
                  <a:pt x="738837" y="180442"/>
                </a:cubicBezTo>
                <a:cubicBezTo>
                  <a:pt x="740736" y="182017"/>
                  <a:pt x="742882" y="182830"/>
                  <a:pt x="745276" y="182880"/>
                </a:cubicBezTo>
                <a:cubicBezTo>
                  <a:pt x="749739" y="182683"/>
                  <a:pt x="754597" y="180877"/>
                  <a:pt x="759850" y="177462"/>
                </a:cubicBezTo>
                <a:cubicBezTo>
                  <a:pt x="765103" y="174047"/>
                  <a:pt x="770187" y="170209"/>
                  <a:pt x="775101" y="165947"/>
                </a:cubicBezTo>
                <a:cubicBezTo>
                  <a:pt x="780016" y="161685"/>
                  <a:pt x="784196" y="158186"/>
                  <a:pt x="787643" y="155448"/>
                </a:cubicBezTo>
                <a:lnTo>
                  <a:pt x="789211" y="163721"/>
                </a:lnTo>
                <a:lnTo>
                  <a:pt x="796558" y="146819"/>
                </a:lnTo>
                <a:cubicBezTo>
                  <a:pt x="804691" y="137687"/>
                  <a:pt x="814939" y="129413"/>
                  <a:pt x="827300" y="121997"/>
                </a:cubicBezTo>
                <a:cubicBezTo>
                  <a:pt x="839661" y="114580"/>
                  <a:pt x="852192" y="108630"/>
                  <a:pt x="864893" y="104147"/>
                </a:cubicBezTo>
                <a:cubicBezTo>
                  <a:pt x="877594" y="99664"/>
                  <a:pt x="888522" y="97257"/>
                  <a:pt x="897676" y="96927"/>
                </a:cubicBezTo>
                <a:cubicBezTo>
                  <a:pt x="904635" y="97174"/>
                  <a:pt x="909690" y="99118"/>
                  <a:pt x="912840" y="102756"/>
                </a:cubicBezTo>
                <a:cubicBezTo>
                  <a:pt x="915989" y="106395"/>
                  <a:pt x="917539" y="109328"/>
                  <a:pt x="917488" y="111557"/>
                </a:cubicBezTo>
                <a:cubicBezTo>
                  <a:pt x="917215" y="113418"/>
                  <a:pt x="915780" y="115031"/>
                  <a:pt x="913183" y="116396"/>
                </a:cubicBezTo>
                <a:cubicBezTo>
                  <a:pt x="910586" y="117761"/>
                  <a:pt x="908465" y="118688"/>
                  <a:pt x="906820" y="119177"/>
                </a:cubicBezTo>
                <a:cubicBezTo>
                  <a:pt x="909722" y="120346"/>
                  <a:pt x="911919" y="121895"/>
                  <a:pt x="913411" y="123825"/>
                </a:cubicBezTo>
                <a:cubicBezTo>
                  <a:pt x="914903" y="125756"/>
                  <a:pt x="915653" y="128372"/>
                  <a:pt x="915659" y="131674"/>
                </a:cubicBezTo>
                <a:cubicBezTo>
                  <a:pt x="915332" y="135040"/>
                  <a:pt x="913040" y="139349"/>
                  <a:pt x="908784" y="144600"/>
                </a:cubicBezTo>
                <a:cubicBezTo>
                  <a:pt x="904528" y="149851"/>
                  <a:pt x="900272" y="155356"/>
                  <a:pt x="896017" y="161115"/>
                </a:cubicBezTo>
                <a:cubicBezTo>
                  <a:pt x="891761" y="166875"/>
                  <a:pt x="889469" y="172199"/>
                  <a:pt x="889142" y="177089"/>
                </a:cubicBezTo>
                <a:cubicBezTo>
                  <a:pt x="889230" y="179661"/>
                  <a:pt x="890196" y="181528"/>
                  <a:pt x="892037" y="182690"/>
                </a:cubicBezTo>
                <a:cubicBezTo>
                  <a:pt x="893879" y="183852"/>
                  <a:pt x="896063" y="184423"/>
                  <a:pt x="898590" y="184404"/>
                </a:cubicBezTo>
                <a:cubicBezTo>
                  <a:pt x="905175" y="183941"/>
                  <a:pt x="912351" y="180982"/>
                  <a:pt x="920117" y="175527"/>
                </a:cubicBezTo>
                <a:lnTo>
                  <a:pt x="933393" y="166064"/>
                </a:lnTo>
                <a:lnTo>
                  <a:pt x="933372" y="165812"/>
                </a:lnTo>
                <a:lnTo>
                  <a:pt x="1014126" y="78944"/>
                </a:lnTo>
                <a:cubicBezTo>
                  <a:pt x="1017618" y="74778"/>
                  <a:pt x="1021148" y="70993"/>
                  <a:pt x="1024716" y="67590"/>
                </a:cubicBezTo>
                <a:cubicBezTo>
                  <a:pt x="1028284" y="64186"/>
                  <a:pt x="1032880" y="62383"/>
                  <a:pt x="1038505" y="62180"/>
                </a:cubicBezTo>
                <a:close/>
                <a:moveTo>
                  <a:pt x="401766" y="22822"/>
                </a:moveTo>
                <a:cubicBezTo>
                  <a:pt x="405005" y="23076"/>
                  <a:pt x="407062" y="24702"/>
                  <a:pt x="407939" y="27699"/>
                </a:cubicBezTo>
                <a:cubicBezTo>
                  <a:pt x="408815" y="30696"/>
                  <a:pt x="409196" y="33541"/>
                  <a:pt x="409082" y="36233"/>
                </a:cubicBezTo>
                <a:cubicBezTo>
                  <a:pt x="408840" y="42622"/>
                  <a:pt x="407037" y="50038"/>
                  <a:pt x="403671" y="58484"/>
                </a:cubicBezTo>
                <a:cubicBezTo>
                  <a:pt x="400306" y="66929"/>
                  <a:pt x="396826" y="73737"/>
                  <a:pt x="393232" y="78906"/>
                </a:cubicBezTo>
                <a:lnTo>
                  <a:pt x="336270" y="158458"/>
                </a:lnTo>
                <a:cubicBezTo>
                  <a:pt x="340543" y="161176"/>
                  <a:pt x="343789" y="164732"/>
                  <a:pt x="346007" y="169126"/>
                </a:cubicBezTo>
                <a:cubicBezTo>
                  <a:pt x="348226" y="173520"/>
                  <a:pt x="350254" y="177991"/>
                  <a:pt x="352093" y="182537"/>
                </a:cubicBezTo>
                <a:lnTo>
                  <a:pt x="393232" y="156934"/>
                </a:lnTo>
                <a:lnTo>
                  <a:pt x="396585" y="168212"/>
                </a:lnTo>
                <a:cubicBezTo>
                  <a:pt x="390546" y="173762"/>
                  <a:pt x="384336" y="179045"/>
                  <a:pt x="377954" y="184061"/>
                </a:cubicBezTo>
                <a:cubicBezTo>
                  <a:pt x="371572" y="189078"/>
                  <a:pt x="364676" y="193447"/>
                  <a:pt x="357266" y="197168"/>
                </a:cubicBezTo>
                <a:cubicBezTo>
                  <a:pt x="357831" y="200057"/>
                  <a:pt x="358072" y="202889"/>
                  <a:pt x="357989" y="205664"/>
                </a:cubicBezTo>
                <a:cubicBezTo>
                  <a:pt x="357907" y="208439"/>
                  <a:pt x="357767" y="211195"/>
                  <a:pt x="357570" y="213932"/>
                </a:cubicBezTo>
                <a:cubicBezTo>
                  <a:pt x="356384" y="226192"/>
                  <a:pt x="351852" y="237639"/>
                  <a:pt x="343972" y="248273"/>
                </a:cubicBezTo>
                <a:cubicBezTo>
                  <a:pt x="336093" y="258907"/>
                  <a:pt x="327113" y="267712"/>
                  <a:pt x="317032" y="274689"/>
                </a:cubicBezTo>
                <a:cubicBezTo>
                  <a:pt x="306950" y="281665"/>
                  <a:pt x="298014" y="285797"/>
                  <a:pt x="290222" y="287084"/>
                </a:cubicBezTo>
                <a:cubicBezTo>
                  <a:pt x="285593" y="287494"/>
                  <a:pt x="281967" y="285421"/>
                  <a:pt x="279344" y="280864"/>
                </a:cubicBezTo>
                <a:cubicBezTo>
                  <a:pt x="276721" y="276307"/>
                  <a:pt x="274876" y="271072"/>
                  <a:pt x="273809" y="265161"/>
                </a:cubicBezTo>
                <a:cubicBezTo>
                  <a:pt x="272742" y="259249"/>
                  <a:pt x="272227" y="254467"/>
                  <a:pt x="272264" y="250813"/>
                </a:cubicBezTo>
                <a:cubicBezTo>
                  <a:pt x="272639" y="240678"/>
                  <a:pt x="275162" y="230162"/>
                  <a:pt x="279836" y="219266"/>
                </a:cubicBezTo>
                <a:cubicBezTo>
                  <a:pt x="284509" y="208369"/>
                  <a:pt x="289087" y="198463"/>
                  <a:pt x="293570" y="189548"/>
                </a:cubicBezTo>
                <a:cubicBezTo>
                  <a:pt x="291072" y="187033"/>
                  <a:pt x="288992" y="184442"/>
                  <a:pt x="287331" y="181775"/>
                </a:cubicBezTo>
                <a:cubicBezTo>
                  <a:pt x="285669" y="179108"/>
                  <a:pt x="284807" y="175908"/>
                  <a:pt x="284744" y="172174"/>
                </a:cubicBezTo>
                <a:lnTo>
                  <a:pt x="285150" y="169987"/>
                </a:lnTo>
                <a:lnTo>
                  <a:pt x="281890" y="173097"/>
                </a:lnTo>
                <a:cubicBezTo>
                  <a:pt x="278501" y="176396"/>
                  <a:pt x="274803" y="180056"/>
                  <a:pt x="270793" y="184078"/>
                </a:cubicBezTo>
                <a:cubicBezTo>
                  <a:pt x="262775" y="192123"/>
                  <a:pt x="254419" y="199372"/>
                  <a:pt x="245726" y="205825"/>
                </a:cubicBezTo>
                <a:cubicBezTo>
                  <a:pt x="237032" y="212278"/>
                  <a:pt x="228905" y="215692"/>
                  <a:pt x="221344" y="216065"/>
                </a:cubicBezTo>
                <a:cubicBezTo>
                  <a:pt x="215572" y="215875"/>
                  <a:pt x="211284" y="213820"/>
                  <a:pt x="208480" y="209900"/>
                </a:cubicBezTo>
                <a:cubicBezTo>
                  <a:pt x="205677" y="205980"/>
                  <a:pt x="204281" y="201337"/>
                  <a:pt x="204294" y="195971"/>
                </a:cubicBezTo>
                <a:cubicBezTo>
                  <a:pt x="204776" y="186669"/>
                  <a:pt x="207922" y="177403"/>
                  <a:pt x="213733" y="168172"/>
                </a:cubicBezTo>
                <a:cubicBezTo>
                  <a:pt x="219543" y="158941"/>
                  <a:pt x="225125" y="150737"/>
                  <a:pt x="230478" y="143561"/>
                </a:cubicBezTo>
                <a:lnTo>
                  <a:pt x="229869" y="142952"/>
                </a:lnTo>
                <a:cubicBezTo>
                  <a:pt x="221046" y="149524"/>
                  <a:pt x="212733" y="156725"/>
                  <a:pt x="204929" y="164553"/>
                </a:cubicBezTo>
                <a:cubicBezTo>
                  <a:pt x="197126" y="172382"/>
                  <a:pt x="189795" y="180723"/>
                  <a:pt x="182936" y="189577"/>
                </a:cubicBezTo>
                <a:cubicBezTo>
                  <a:pt x="180444" y="192971"/>
                  <a:pt x="176885" y="197144"/>
                  <a:pt x="172260" y="202098"/>
                </a:cubicBezTo>
                <a:cubicBezTo>
                  <a:pt x="167635" y="207052"/>
                  <a:pt x="163167" y="209780"/>
                  <a:pt x="158854" y="210281"/>
                </a:cubicBezTo>
                <a:cubicBezTo>
                  <a:pt x="154433" y="210108"/>
                  <a:pt x="150999" y="208322"/>
                  <a:pt x="148551" y="204924"/>
                </a:cubicBezTo>
                <a:cubicBezTo>
                  <a:pt x="146103" y="201526"/>
                  <a:pt x="144382" y="197553"/>
                  <a:pt x="143388" y="193005"/>
                </a:cubicBezTo>
                <a:cubicBezTo>
                  <a:pt x="142394" y="188457"/>
                  <a:pt x="141868" y="184371"/>
                  <a:pt x="141810" y="180747"/>
                </a:cubicBezTo>
                <a:cubicBezTo>
                  <a:pt x="141639" y="173578"/>
                  <a:pt x="143299" y="165800"/>
                  <a:pt x="146793" y="157413"/>
                </a:cubicBezTo>
                <a:cubicBezTo>
                  <a:pt x="150286" y="149025"/>
                  <a:pt x="154813" y="140976"/>
                  <a:pt x="160372" y="133266"/>
                </a:cubicBezTo>
                <a:cubicBezTo>
                  <a:pt x="165931" y="125555"/>
                  <a:pt x="171723" y="119132"/>
                  <a:pt x="177749" y="113996"/>
                </a:cubicBezTo>
                <a:cubicBezTo>
                  <a:pt x="179656" y="112376"/>
                  <a:pt x="181486" y="111348"/>
                  <a:pt x="183241" y="110910"/>
                </a:cubicBezTo>
                <a:cubicBezTo>
                  <a:pt x="184995" y="110471"/>
                  <a:pt x="187131" y="110281"/>
                  <a:pt x="189648" y="110338"/>
                </a:cubicBezTo>
                <a:cubicBezTo>
                  <a:pt x="198353" y="110770"/>
                  <a:pt x="203437" y="111735"/>
                  <a:pt x="204899" y="113234"/>
                </a:cubicBezTo>
                <a:cubicBezTo>
                  <a:pt x="206361" y="114732"/>
                  <a:pt x="206870" y="116002"/>
                  <a:pt x="206425" y="117044"/>
                </a:cubicBezTo>
                <a:cubicBezTo>
                  <a:pt x="205951" y="121268"/>
                  <a:pt x="202629" y="126807"/>
                  <a:pt x="196459" y="133661"/>
                </a:cubicBezTo>
                <a:cubicBezTo>
                  <a:pt x="190290" y="140515"/>
                  <a:pt x="184120" y="147115"/>
                  <a:pt x="177951" y="153462"/>
                </a:cubicBezTo>
                <a:cubicBezTo>
                  <a:pt x="171781" y="159808"/>
                  <a:pt x="168459" y="164331"/>
                  <a:pt x="167985" y="167031"/>
                </a:cubicBezTo>
                <a:cubicBezTo>
                  <a:pt x="168010" y="167971"/>
                  <a:pt x="168341" y="168758"/>
                  <a:pt x="168976" y="169393"/>
                </a:cubicBezTo>
                <a:cubicBezTo>
                  <a:pt x="169612" y="170028"/>
                  <a:pt x="170400" y="170358"/>
                  <a:pt x="171341" y="170384"/>
                </a:cubicBezTo>
                <a:cubicBezTo>
                  <a:pt x="172454" y="170301"/>
                  <a:pt x="173585" y="169780"/>
                  <a:pt x="174736" y="168821"/>
                </a:cubicBezTo>
                <a:cubicBezTo>
                  <a:pt x="175886" y="167863"/>
                  <a:pt x="176789" y="166961"/>
                  <a:pt x="177444" y="166116"/>
                </a:cubicBezTo>
                <a:cubicBezTo>
                  <a:pt x="186067" y="155482"/>
                  <a:pt x="196745" y="144950"/>
                  <a:pt x="209479" y="134519"/>
                </a:cubicBezTo>
                <a:cubicBezTo>
                  <a:pt x="222213" y="124088"/>
                  <a:pt x="234081" y="115384"/>
                  <a:pt x="245085" y="108408"/>
                </a:cubicBezTo>
                <a:cubicBezTo>
                  <a:pt x="256089" y="101431"/>
                  <a:pt x="263307" y="97807"/>
                  <a:pt x="266740" y="97536"/>
                </a:cubicBezTo>
                <a:cubicBezTo>
                  <a:pt x="267362" y="97511"/>
                  <a:pt x="268099" y="97943"/>
                  <a:pt x="268950" y="98832"/>
                </a:cubicBezTo>
                <a:cubicBezTo>
                  <a:pt x="269801" y="99721"/>
                  <a:pt x="270690" y="101219"/>
                  <a:pt x="271617" y="103328"/>
                </a:cubicBezTo>
                <a:cubicBezTo>
                  <a:pt x="272550" y="105614"/>
                  <a:pt x="273426" y="108128"/>
                  <a:pt x="274246" y="110871"/>
                </a:cubicBezTo>
                <a:cubicBezTo>
                  <a:pt x="275065" y="113615"/>
                  <a:pt x="275713" y="116586"/>
                  <a:pt x="276189" y="119787"/>
                </a:cubicBezTo>
                <a:cubicBezTo>
                  <a:pt x="275726" y="123832"/>
                  <a:pt x="272486" y="128882"/>
                  <a:pt x="266469" y="134936"/>
                </a:cubicBezTo>
                <a:cubicBezTo>
                  <a:pt x="260452" y="140991"/>
                  <a:pt x="254435" y="147554"/>
                  <a:pt x="248418" y="154624"/>
                </a:cubicBezTo>
                <a:cubicBezTo>
                  <a:pt x="242401" y="161695"/>
                  <a:pt x="239161" y="168777"/>
                  <a:pt x="238698" y="175870"/>
                </a:cubicBezTo>
                <a:cubicBezTo>
                  <a:pt x="238736" y="177299"/>
                  <a:pt x="239270" y="178556"/>
                  <a:pt x="240299" y="179642"/>
                </a:cubicBezTo>
                <a:cubicBezTo>
                  <a:pt x="241327" y="180728"/>
                  <a:pt x="242623" y="181299"/>
                  <a:pt x="244185" y="181356"/>
                </a:cubicBezTo>
                <a:cubicBezTo>
                  <a:pt x="248134" y="181007"/>
                  <a:pt x="252732" y="179039"/>
                  <a:pt x="257977" y="175451"/>
                </a:cubicBezTo>
                <a:cubicBezTo>
                  <a:pt x="263222" y="171863"/>
                  <a:pt x="267362" y="168752"/>
                  <a:pt x="270398" y="166116"/>
                </a:cubicBezTo>
                <a:lnTo>
                  <a:pt x="288686" y="150876"/>
                </a:lnTo>
                <a:lnTo>
                  <a:pt x="290177" y="159081"/>
                </a:lnTo>
                <a:lnTo>
                  <a:pt x="301795" y="151753"/>
                </a:lnTo>
                <a:cubicBezTo>
                  <a:pt x="310631" y="146844"/>
                  <a:pt x="317902" y="140888"/>
                  <a:pt x="323610" y="133884"/>
                </a:cubicBezTo>
                <a:cubicBezTo>
                  <a:pt x="329317" y="126880"/>
                  <a:pt x="334450" y="119018"/>
                  <a:pt x="339009" y="110300"/>
                </a:cubicBezTo>
                <a:cubicBezTo>
                  <a:pt x="341130" y="106227"/>
                  <a:pt x="344783" y="99571"/>
                  <a:pt x="349966" y="90331"/>
                </a:cubicBezTo>
                <a:cubicBezTo>
                  <a:pt x="355150" y="81091"/>
                  <a:pt x="361003" y="71301"/>
                  <a:pt x="367525" y="60960"/>
                </a:cubicBezTo>
                <a:cubicBezTo>
                  <a:pt x="374047" y="50620"/>
                  <a:pt x="380377" y="41764"/>
                  <a:pt x="386515" y="34390"/>
                </a:cubicBezTo>
                <a:cubicBezTo>
                  <a:pt x="392653" y="27017"/>
                  <a:pt x="397736" y="23161"/>
                  <a:pt x="401766" y="22822"/>
                </a:cubicBezTo>
                <a:close/>
                <a:moveTo>
                  <a:pt x="1221069" y="12192"/>
                </a:moveTo>
                <a:cubicBezTo>
                  <a:pt x="1223749" y="12154"/>
                  <a:pt x="1226542" y="12764"/>
                  <a:pt x="1229451" y="14020"/>
                </a:cubicBezTo>
                <a:cubicBezTo>
                  <a:pt x="1232359" y="15277"/>
                  <a:pt x="1233934" y="17410"/>
                  <a:pt x="1234175" y="20419"/>
                </a:cubicBezTo>
                <a:cubicBezTo>
                  <a:pt x="1233721" y="26020"/>
                  <a:pt x="1228572" y="35351"/>
                  <a:pt x="1218728" y="48413"/>
                </a:cubicBezTo>
                <a:cubicBezTo>
                  <a:pt x="1208885" y="61475"/>
                  <a:pt x="1197069" y="75749"/>
                  <a:pt x="1183281" y="91234"/>
                </a:cubicBezTo>
                <a:cubicBezTo>
                  <a:pt x="1169494" y="106720"/>
                  <a:pt x="1156458" y="120898"/>
                  <a:pt x="1144173" y="133770"/>
                </a:cubicBezTo>
                <a:cubicBezTo>
                  <a:pt x="1131888" y="146641"/>
                  <a:pt x="1123077" y="155687"/>
                  <a:pt x="1117742" y="160906"/>
                </a:cubicBezTo>
                <a:lnTo>
                  <a:pt x="1117742" y="172791"/>
                </a:lnTo>
                <a:cubicBezTo>
                  <a:pt x="1121686" y="169597"/>
                  <a:pt x="1127543" y="164767"/>
                  <a:pt x="1135312" y="158302"/>
                </a:cubicBezTo>
                <a:cubicBezTo>
                  <a:pt x="1143082" y="151836"/>
                  <a:pt x="1151527" y="145073"/>
                  <a:pt x="1160648" y="138013"/>
                </a:cubicBezTo>
                <a:cubicBezTo>
                  <a:pt x="1169769" y="130952"/>
                  <a:pt x="1178327" y="124932"/>
                  <a:pt x="1186324" y="119952"/>
                </a:cubicBezTo>
                <a:cubicBezTo>
                  <a:pt x="1194320" y="114972"/>
                  <a:pt x="1200517" y="112370"/>
                  <a:pt x="1204914" y="112147"/>
                </a:cubicBezTo>
                <a:cubicBezTo>
                  <a:pt x="1208724" y="112319"/>
                  <a:pt x="1212077" y="113881"/>
                  <a:pt x="1214973" y="116833"/>
                </a:cubicBezTo>
                <a:cubicBezTo>
                  <a:pt x="1217868" y="119785"/>
                  <a:pt x="1219392" y="123099"/>
                  <a:pt x="1219545" y="126775"/>
                </a:cubicBezTo>
                <a:cubicBezTo>
                  <a:pt x="1219113" y="130019"/>
                  <a:pt x="1216929" y="134121"/>
                  <a:pt x="1212992" y="139079"/>
                </a:cubicBezTo>
                <a:cubicBezTo>
                  <a:pt x="1209054" y="144038"/>
                  <a:pt x="1205956" y="147758"/>
                  <a:pt x="1203695" y="150240"/>
                </a:cubicBezTo>
                <a:cubicBezTo>
                  <a:pt x="1194679" y="161167"/>
                  <a:pt x="1189319" y="168112"/>
                  <a:pt x="1187617" y="171077"/>
                </a:cubicBezTo>
                <a:cubicBezTo>
                  <a:pt x="1185915" y="174042"/>
                  <a:pt x="1185280" y="176036"/>
                  <a:pt x="1185712" y="177058"/>
                </a:cubicBezTo>
                <a:cubicBezTo>
                  <a:pt x="1185763" y="179058"/>
                  <a:pt x="1186423" y="180620"/>
                  <a:pt x="1187693" y="181743"/>
                </a:cubicBezTo>
                <a:cubicBezTo>
                  <a:pt x="1188963" y="182867"/>
                  <a:pt x="1190538" y="183438"/>
                  <a:pt x="1192417" y="183458"/>
                </a:cubicBezTo>
                <a:cubicBezTo>
                  <a:pt x="1195928" y="183290"/>
                  <a:pt x="1200320" y="181796"/>
                  <a:pt x="1205592" y="178977"/>
                </a:cubicBezTo>
                <a:cubicBezTo>
                  <a:pt x="1210864" y="176157"/>
                  <a:pt x="1216068" y="173015"/>
                  <a:pt x="1221204" y="169552"/>
                </a:cubicBezTo>
                <a:cubicBezTo>
                  <a:pt x="1226341" y="166089"/>
                  <a:pt x="1230461" y="163309"/>
                  <a:pt x="1233565" y="161211"/>
                </a:cubicBezTo>
                <a:lnTo>
                  <a:pt x="1235090" y="173706"/>
                </a:lnTo>
                <a:cubicBezTo>
                  <a:pt x="1230151" y="177564"/>
                  <a:pt x="1223468" y="182647"/>
                  <a:pt x="1215042" y="188954"/>
                </a:cubicBezTo>
                <a:cubicBezTo>
                  <a:pt x="1206615" y="195262"/>
                  <a:pt x="1198038" y="200977"/>
                  <a:pt x="1189309" y="206099"/>
                </a:cubicBezTo>
                <a:cubicBezTo>
                  <a:pt x="1180580" y="211221"/>
                  <a:pt x="1173292" y="213934"/>
                  <a:pt x="1167446" y="214237"/>
                </a:cubicBezTo>
                <a:cubicBezTo>
                  <a:pt x="1162866" y="214078"/>
                  <a:pt x="1159391" y="212415"/>
                  <a:pt x="1157018" y="209247"/>
                </a:cubicBezTo>
                <a:cubicBezTo>
                  <a:pt x="1154646" y="206078"/>
                  <a:pt x="1153454" y="202358"/>
                  <a:pt x="1153441" y="198085"/>
                </a:cubicBezTo>
                <a:cubicBezTo>
                  <a:pt x="1153633" y="191607"/>
                  <a:pt x="1155584" y="184925"/>
                  <a:pt x="1159293" y="178040"/>
                </a:cubicBezTo>
                <a:cubicBezTo>
                  <a:pt x="1163003" y="171155"/>
                  <a:pt x="1167322" y="164541"/>
                  <a:pt x="1172249" y="158198"/>
                </a:cubicBezTo>
                <a:cubicBezTo>
                  <a:pt x="1177176" y="151854"/>
                  <a:pt x="1181563" y="146256"/>
                  <a:pt x="1185408" y="141403"/>
                </a:cubicBezTo>
                <a:lnTo>
                  <a:pt x="1184799" y="140793"/>
                </a:lnTo>
                <a:cubicBezTo>
                  <a:pt x="1167623" y="152857"/>
                  <a:pt x="1153962" y="164012"/>
                  <a:pt x="1143816" y="174259"/>
                </a:cubicBezTo>
                <a:cubicBezTo>
                  <a:pt x="1133669" y="184505"/>
                  <a:pt x="1125876" y="192771"/>
                  <a:pt x="1120437" y="199056"/>
                </a:cubicBezTo>
                <a:cubicBezTo>
                  <a:pt x="1114998" y="205341"/>
                  <a:pt x="1110753" y="208573"/>
                  <a:pt x="1107700" y="208751"/>
                </a:cubicBezTo>
                <a:cubicBezTo>
                  <a:pt x="1104197" y="208501"/>
                  <a:pt x="1101568" y="206360"/>
                  <a:pt x="1099812" y="202329"/>
                </a:cubicBezTo>
                <a:cubicBezTo>
                  <a:pt x="1098056" y="198298"/>
                  <a:pt x="1096891" y="193877"/>
                  <a:pt x="1096318" y="189067"/>
                </a:cubicBezTo>
                <a:cubicBezTo>
                  <a:pt x="1095745" y="184257"/>
                  <a:pt x="1095482" y="180559"/>
                  <a:pt x="1095529" y="177972"/>
                </a:cubicBezTo>
                <a:cubicBezTo>
                  <a:pt x="1095637" y="167649"/>
                  <a:pt x="1097399" y="158354"/>
                  <a:pt x="1100816" y="150088"/>
                </a:cubicBezTo>
                <a:cubicBezTo>
                  <a:pt x="1104233" y="141822"/>
                  <a:pt x="1108658" y="133441"/>
                  <a:pt x="1114090" y="124947"/>
                </a:cubicBezTo>
                <a:cubicBezTo>
                  <a:pt x="1126551" y="104847"/>
                  <a:pt x="1140361" y="86299"/>
                  <a:pt x="1155520" y="69303"/>
                </a:cubicBezTo>
                <a:cubicBezTo>
                  <a:pt x="1170680" y="52307"/>
                  <a:pt x="1184415" y="38612"/>
                  <a:pt x="1196726" y="28219"/>
                </a:cubicBezTo>
                <a:cubicBezTo>
                  <a:pt x="1209038" y="17826"/>
                  <a:pt x="1217152" y="12484"/>
                  <a:pt x="1221069" y="12192"/>
                </a:cubicBezTo>
                <a:close/>
                <a:moveTo>
                  <a:pt x="125272" y="0"/>
                </a:moveTo>
                <a:cubicBezTo>
                  <a:pt x="135453" y="241"/>
                  <a:pt x="143026" y="3565"/>
                  <a:pt x="147992" y="9971"/>
                </a:cubicBezTo>
                <a:cubicBezTo>
                  <a:pt x="152958" y="16378"/>
                  <a:pt x="155431" y="24421"/>
                  <a:pt x="155412" y="34100"/>
                </a:cubicBezTo>
                <a:cubicBezTo>
                  <a:pt x="155209" y="44156"/>
                  <a:pt x="152454" y="56009"/>
                  <a:pt x="147147" y="69659"/>
                </a:cubicBezTo>
                <a:cubicBezTo>
                  <a:pt x="141840" y="83309"/>
                  <a:pt x="135199" y="97437"/>
                  <a:pt x="127225" y="112043"/>
                </a:cubicBezTo>
                <a:cubicBezTo>
                  <a:pt x="119251" y="126648"/>
                  <a:pt x="111161" y="140413"/>
                  <a:pt x="102956" y="153336"/>
                </a:cubicBezTo>
                <a:cubicBezTo>
                  <a:pt x="94751" y="166259"/>
                  <a:pt x="87650" y="177022"/>
                  <a:pt x="81651" y="185624"/>
                </a:cubicBezTo>
                <a:cubicBezTo>
                  <a:pt x="83187" y="190075"/>
                  <a:pt x="82760" y="194956"/>
                  <a:pt x="80369" y="200265"/>
                </a:cubicBezTo>
                <a:cubicBezTo>
                  <a:pt x="77978" y="205575"/>
                  <a:pt x="74774" y="210207"/>
                  <a:pt x="70758" y="214162"/>
                </a:cubicBezTo>
                <a:cubicBezTo>
                  <a:pt x="66742" y="218117"/>
                  <a:pt x="63065" y="220288"/>
                  <a:pt x="59726" y="220676"/>
                </a:cubicBezTo>
                <a:cubicBezTo>
                  <a:pt x="55939" y="220822"/>
                  <a:pt x="52170" y="219463"/>
                  <a:pt x="48421" y="216599"/>
                </a:cubicBezTo>
                <a:cubicBezTo>
                  <a:pt x="44672" y="213735"/>
                  <a:pt x="42654" y="210319"/>
                  <a:pt x="42369" y="206350"/>
                </a:cubicBezTo>
                <a:cubicBezTo>
                  <a:pt x="42432" y="204197"/>
                  <a:pt x="42991" y="202102"/>
                  <a:pt x="44044" y="200063"/>
                </a:cubicBezTo>
                <a:cubicBezTo>
                  <a:pt x="45097" y="198025"/>
                  <a:pt x="46264" y="196158"/>
                  <a:pt x="47546" y="194463"/>
                </a:cubicBezTo>
                <a:cubicBezTo>
                  <a:pt x="74119" y="156083"/>
                  <a:pt x="94260" y="123948"/>
                  <a:pt x="107968" y="98058"/>
                </a:cubicBezTo>
                <a:cubicBezTo>
                  <a:pt x="121676" y="72169"/>
                  <a:pt x="128563" y="55119"/>
                  <a:pt x="128627" y="46909"/>
                </a:cubicBezTo>
                <a:cubicBezTo>
                  <a:pt x="128666" y="44254"/>
                  <a:pt x="128055" y="41559"/>
                  <a:pt x="126797" y="38827"/>
                </a:cubicBezTo>
                <a:cubicBezTo>
                  <a:pt x="125539" y="36095"/>
                  <a:pt x="123403" y="34621"/>
                  <a:pt x="120391" y="34405"/>
                </a:cubicBezTo>
                <a:cubicBezTo>
                  <a:pt x="114616" y="35284"/>
                  <a:pt x="106512" y="38778"/>
                  <a:pt x="96079" y="44887"/>
                </a:cubicBezTo>
                <a:cubicBezTo>
                  <a:pt x="85646" y="50997"/>
                  <a:pt x="75197" y="58715"/>
                  <a:pt x="64733" y="68044"/>
                </a:cubicBezTo>
                <a:cubicBezTo>
                  <a:pt x="54269" y="77372"/>
                  <a:pt x="46103" y="87304"/>
                  <a:pt x="40235" y="97841"/>
                </a:cubicBezTo>
                <a:lnTo>
                  <a:pt x="47850" y="96317"/>
                </a:lnTo>
                <a:cubicBezTo>
                  <a:pt x="49589" y="95974"/>
                  <a:pt x="51517" y="95593"/>
                  <a:pt x="53636" y="95174"/>
                </a:cubicBezTo>
                <a:cubicBezTo>
                  <a:pt x="55755" y="94755"/>
                  <a:pt x="57683" y="94526"/>
                  <a:pt x="59422" y="94488"/>
                </a:cubicBezTo>
                <a:cubicBezTo>
                  <a:pt x="60202" y="94520"/>
                  <a:pt x="60849" y="94838"/>
                  <a:pt x="61363" y="95441"/>
                </a:cubicBezTo>
                <a:cubicBezTo>
                  <a:pt x="61877" y="96044"/>
                  <a:pt x="62143" y="96743"/>
                  <a:pt x="62162" y="97536"/>
                </a:cubicBezTo>
                <a:cubicBezTo>
                  <a:pt x="61972" y="99816"/>
                  <a:pt x="60830" y="101810"/>
                  <a:pt x="58737" y="103518"/>
                </a:cubicBezTo>
                <a:cubicBezTo>
                  <a:pt x="56643" y="105226"/>
                  <a:pt x="54740" y="106687"/>
                  <a:pt x="53027" y="107900"/>
                </a:cubicBezTo>
                <a:cubicBezTo>
                  <a:pt x="50324" y="110027"/>
                  <a:pt x="46212" y="113088"/>
                  <a:pt x="40689" y="117082"/>
                </a:cubicBezTo>
                <a:cubicBezTo>
                  <a:pt x="35167" y="121076"/>
                  <a:pt x="30748" y="123298"/>
                  <a:pt x="27434" y="123749"/>
                </a:cubicBezTo>
                <a:cubicBezTo>
                  <a:pt x="25255" y="123629"/>
                  <a:pt x="21959" y="122312"/>
                  <a:pt x="17545" y="119798"/>
                </a:cubicBezTo>
                <a:cubicBezTo>
                  <a:pt x="13131" y="117284"/>
                  <a:pt x="9089" y="114297"/>
                  <a:pt x="5420" y="110835"/>
                </a:cubicBezTo>
                <a:cubicBezTo>
                  <a:pt x="1752" y="107373"/>
                  <a:pt x="-55" y="104159"/>
                  <a:pt x="2" y="101194"/>
                </a:cubicBezTo>
                <a:cubicBezTo>
                  <a:pt x="1321" y="89366"/>
                  <a:pt x="6244" y="77534"/>
                  <a:pt x="14770" y="65698"/>
                </a:cubicBezTo>
                <a:cubicBezTo>
                  <a:pt x="23297" y="53861"/>
                  <a:pt x="33915" y="42995"/>
                  <a:pt x="46623" y="33100"/>
                </a:cubicBezTo>
                <a:cubicBezTo>
                  <a:pt x="59332" y="23204"/>
                  <a:pt x="72618" y="15254"/>
                  <a:pt x="86483" y="9250"/>
                </a:cubicBezTo>
                <a:cubicBezTo>
                  <a:pt x="100347" y="3246"/>
                  <a:pt x="113277" y="163"/>
                  <a:pt x="1252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88D10D-3796-4AA4-A345-7F532377C2DF}"/>
              </a:ext>
            </a:extLst>
          </p:cNvPr>
          <p:cNvSpPr txBox="1"/>
          <p:nvPr/>
        </p:nvSpPr>
        <p:spPr>
          <a:xfrm>
            <a:off x="7131562" y="2533448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8E3194-230B-491E-B061-43AA12FEB67E}"/>
              </a:ext>
            </a:extLst>
          </p:cNvPr>
          <p:cNvSpPr txBox="1"/>
          <p:nvPr/>
        </p:nvSpPr>
        <p:spPr>
          <a:xfrm>
            <a:off x="7131562" y="1720327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BB95C5-4290-4686-98E8-B1BF9DF1C031}"/>
              </a:ext>
            </a:extLst>
          </p:cNvPr>
          <p:cNvSpPr txBox="1"/>
          <p:nvPr/>
        </p:nvSpPr>
        <p:spPr>
          <a:xfrm>
            <a:off x="9487435" y="5699525"/>
            <a:ext cx="194149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06DB52-A187-4795-A692-06E019E279F0}"/>
              </a:ext>
            </a:extLst>
          </p:cNvPr>
          <p:cNvSpPr txBox="1"/>
          <p:nvPr/>
        </p:nvSpPr>
        <p:spPr>
          <a:xfrm>
            <a:off x="5321458" y="4423935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E49C7A-EA33-4B42-A068-43986AFE7B7F}"/>
              </a:ext>
            </a:extLst>
          </p:cNvPr>
          <p:cNvSpPr txBox="1"/>
          <p:nvPr/>
        </p:nvSpPr>
        <p:spPr>
          <a:xfrm>
            <a:off x="5321458" y="4057342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0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96B6E399-CD23-4648-8230-5A5E1923E582}"/>
              </a:ext>
            </a:extLst>
          </p:cNvPr>
          <p:cNvSpPr/>
          <p:nvPr/>
        </p:nvSpPr>
        <p:spPr>
          <a:xfrm flipH="1">
            <a:off x="4120706" y="1627089"/>
            <a:ext cx="2559875" cy="4558723"/>
          </a:xfrm>
          <a:prstGeom prst="bentArrow">
            <a:avLst>
              <a:gd name="adj1" fmla="val 26503"/>
              <a:gd name="adj2" fmla="val 19215"/>
              <a:gd name="adj3" fmla="val 28186"/>
              <a:gd name="adj4" fmla="val 387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F8121E3-64CD-41A1-83F3-E772CDACCA31}"/>
              </a:ext>
            </a:extLst>
          </p:cNvPr>
          <p:cNvSpPr/>
          <p:nvPr/>
        </p:nvSpPr>
        <p:spPr>
          <a:xfrm>
            <a:off x="5275568" y="2457066"/>
            <a:ext cx="3250766" cy="3728746"/>
          </a:xfrm>
          <a:custGeom>
            <a:avLst/>
            <a:gdLst>
              <a:gd name="connsiteX0" fmla="*/ 2548503 w 3250766"/>
              <a:gd name="connsiteY0" fmla="*/ 0 h 3728746"/>
              <a:gd name="connsiteX1" fmla="*/ 3250766 w 3250766"/>
              <a:gd name="connsiteY1" fmla="*/ 478708 h 3728746"/>
              <a:gd name="connsiteX2" fmla="*/ 2548503 w 3250766"/>
              <a:gd name="connsiteY2" fmla="*/ 957416 h 3728746"/>
              <a:gd name="connsiteX3" fmla="*/ 2548503 w 3250766"/>
              <a:gd name="connsiteY3" fmla="*/ 817064 h 3728746"/>
              <a:gd name="connsiteX4" fmla="*/ 939504 w 3250766"/>
              <a:gd name="connsiteY4" fmla="*/ 817064 h 3728746"/>
              <a:gd name="connsiteX5" fmla="*/ 676712 w 3250766"/>
              <a:gd name="connsiteY5" fmla="*/ 1079856 h 3728746"/>
              <a:gd name="connsiteX6" fmla="*/ 676712 w 3250766"/>
              <a:gd name="connsiteY6" fmla="*/ 3728746 h 3728746"/>
              <a:gd name="connsiteX7" fmla="*/ 0 w 3250766"/>
              <a:gd name="connsiteY7" fmla="*/ 3728746 h 3728746"/>
              <a:gd name="connsiteX8" fmla="*/ 0 w 3250766"/>
              <a:gd name="connsiteY8" fmla="*/ 1079856 h 3728746"/>
              <a:gd name="connsiteX9" fmla="*/ 939504 w 3250766"/>
              <a:gd name="connsiteY9" fmla="*/ 140352 h 3728746"/>
              <a:gd name="connsiteX10" fmla="*/ 2548503 w 3250766"/>
              <a:gd name="connsiteY10" fmla="*/ 140352 h 37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0766" h="3728746">
                <a:moveTo>
                  <a:pt x="2548503" y="0"/>
                </a:moveTo>
                <a:lnTo>
                  <a:pt x="3250766" y="478708"/>
                </a:lnTo>
                <a:lnTo>
                  <a:pt x="2548503" y="957416"/>
                </a:lnTo>
                <a:lnTo>
                  <a:pt x="2548503" y="817064"/>
                </a:lnTo>
                <a:lnTo>
                  <a:pt x="939504" y="817064"/>
                </a:lnTo>
                <a:cubicBezTo>
                  <a:pt x="794368" y="817064"/>
                  <a:pt x="676712" y="934720"/>
                  <a:pt x="676712" y="1079856"/>
                </a:cubicBezTo>
                <a:lnTo>
                  <a:pt x="676712" y="3728746"/>
                </a:lnTo>
                <a:lnTo>
                  <a:pt x="0" y="3728746"/>
                </a:lnTo>
                <a:lnTo>
                  <a:pt x="0" y="1079856"/>
                </a:lnTo>
                <a:cubicBezTo>
                  <a:pt x="0" y="560982"/>
                  <a:pt x="420630" y="140352"/>
                  <a:pt x="939504" y="140352"/>
                </a:cubicBezTo>
                <a:lnTo>
                  <a:pt x="2548503" y="1403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0338168-CC05-470D-B2C8-6DD5D7E9736C}"/>
              </a:ext>
            </a:extLst>
          </p:cNvPr>
          <p:cNvSpPr/>
          <p:nvPr/>
        </p:nvSpPr>
        <p:spPr>
          <a:xfrm>
            <a:off x="6740087" y="3743325"/>
            <a:ext cx="2559875" cy="2442487"/>
          </a:xfrm>
          <a:custGeom>
            <a:avLst/>
            <a:gdLst>
              <a:gd name="connsiteX0" fmla="*/ 1838349 w 2559875"/>
              <a:gd name="connsiteY0" fmla="*/ 0 h 2442487"/>
              <a:gd name="connsiteX1" fmla="*/ 2559875 w 2559875"/>
              <a:gd name="connsiteY1" fmla="*/ 491880 h 2442487"/>
              <a:gd name="connsiteX2" fmla="*/ 1838349 w 2559875"/>
              <a:gd name="connsiteY2" fmla="*/ 983760 h 2442487"/>
              <a:gd name="connsiteX3" fmla="*/ 1838349 w 2559875"/>
              <a:gd name="connsiteY3" fmla="*/ 831102 h 2442487"/>
              <a:gd name="connsiteX4" fmla="*/ 992617 w 2559875"/>
              <a:gd name="connsiteY4" fmla="*/ 831102 h 2442487"/>
              <a:gd name="connsiteX5" fmla="*/ 678444 w 2559875"/>
              <a:gd name="connsiteY5" fmla="*/ 1145275 h 2442487"/>
              <a:gd name="connsiteX6" fmla="*/ 678444 w 2559875"/>
              <a:gd name="connsiteY6" fmla="*/ 2442487 h 2442487"/>
              <a:gd name="connsiteX7" fmla="*/ 0 w 2559875"/>
              <a:gd name="connsiteY7" fmla="*/ 2442487 h 2442487"/>
              <a:gd name="connsiteX8" fmla="*/ 0 w 2559875"/>
              <a:gd name="connsiteY8" fmla="*/ 1145275 h 2442487"/>
              <a:gd name="connsiteX9" fmla="*/ 992617 w 2559875"/>
              <a:gd name="connsiteY9" fmla="*/ 152658 h 2442487"/>
              <a:gd name="connsiteX10" fmla="*/ 1838349 w 2559875"/>
              <a:gd name="connsiteY10" fmla="*/ 152658 h 244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875" h="2442487">
                <a:moveTo>
                  <a:pt x="1838349" y="0"/>
                </a:moveTo>
                <a:lnTo>
                  <a:pt x="2559875" y="491880"/>
                </a:lnTo>
                <a:lnTo>
                  <a:pt x="1838349" y="983760"/>
                </a:lnTo>
                <a:lnTo>
                  <a:pt x="1838349" y="831102"/>
                </a:lnTo>
                <a:lnTo>
                  <a:pt x="992617" y="831102"/>
                </a:lnTo>
                <a:cubicBezTo>
                  <a:pt x="819104" y="831102"/>
                  <a:pt x="678444" y="971762"/>
                  <a:pt x="678444" y="1145275"/>
                </a:cubicBezTo>
                <a:lnTo>
                  <a:pt x="678444" y="2442487"/>
                </a:lnTo>
                <a:lnTo>
                  <a:pt x="0" y="2442487"/>
                </a:lnTo>
                <a:lnTo>
                  <a:pt x="0" y="1145275"/>
                </a:lnTo>
                <a:cubicBezTo>
                  <a:pt x="0" y="597068"/>
                  <a:pt x="444410" y="152658"/>
                  <a:pt x="992617" y="152658"/>
                </a:cubicBezTo>
                <a:lnTo>
                  <a:pt x="1838349" y="1526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6528CED-9454-47F5-9A8F-8CB0DCD5B019}"/>
              </a:ext>
            </a:extLst>
          </p:cNvPr>
          <p:cNvSpPr/>
          <p:nvPr/>
        </p:nvSpPr>
        <p:spPr>
          <a:xfrm flipH="1">
            <a:off x="2651408" y="3360779"/>
            <a:ext cx="2559875" cy="2825033"/>
          </a:xfrm>
          <a:custGeom>
            <a:avLst/>
            <a:gdLst>
              <a:gd name="connsiteX0" fmla="*/ 1838349 w 2559875"/>
              <a:gd name="connsiteY0" fmla="*/ 0 h 2825033"/>
              <a:gd name="connsiteX1" fmla="*/ 1838349 w 2559875"/>
              <a:gd name="connsiteY1" fmla="*/ 152658 h 2825033"/>
              <a:gd name="connsiteX2" fmla="*/ 992617 w 2559875"/>
              <a:gd name="connsiteY2" fmla="*/ 152658 h 2825033"/>
              <a:gd name="connsiteX3" fmla="*/ 0 w 2559875"/>
              <a:gd name="connsiteY3" fmla="*/ 1145275 h 2825033"/>
              <a:gd name="connsiteX4" fmla="*/ 0 w 2559875"/>
              <a:gd name="connsiteY4" fmla="*/ 2825033 h 2825033"/>
              <a:gd name="connsiteX5" fmla="*/ 678444 w 2559875"/>
              <a:gd name="connsiteY5" fmla="*/ 2825033 h 2825033"/>
              <a:gd name="connsiteX6" fmla="*/ 678444 w 2559875"/>
              <a:gd name="connsiteY6" fmla="*/ 1145275 h 2825033"/>
              <a:gd name="connsiteX7" fmla="*/ 992617 w 2559875"/>
              <a:gd name="connsiteY7" fmla="*/ 831102 h 2825033"/>
              <a:gd name="connsiteX8" fmla="*/ 1838349 w 2559875"/>
              <a:gd name="connsiteY8" fmla="*/ 831102 h 2825033"/>
              <a:gd name="connsiteX9" fmla="*/ 1838349 w 2559875"/>
              <a:gd name="connsiteY9" fmla="*/ 983760 h 2825033"/>
              <a:gd name="connsiteX10" fmla="*/ 2559875 w 2559875"/>
              <a:gd name="connsiteY10" fmla="*/ 491880 h 28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9875" h="2825033">
                <a:moveTo>
                  <a:pt x="1838349" y="0"/>
                </a:moveTo>
                <a:lnTo>
                  <a:pt x="1838349" y="152658"/>
                </a:lnTo>
                <a:lnTo>
                  <a:pt x="992617" y="152658"/>
                </a:lnTo>
                <a:cubicBezTo>
                  <a:pt x="444410" y="152658"/>
                  <a:pt x="0" y="597068"/>
                  <a:pt x="0" y="1145275"/>
                </a:cubicBezTo>
                <a:lnTo>
                  <a:pt x="0" y="2825033"/>
                </a:lnTo>
                <a:lnTo>
                  <a:pt x="678444" y="2825033"/>
                </a:lnTo>
                <a:lnTo>
                  <a:pt x="678444" y="1145275"/>
                </a:lnTo>
                <a:cubicBezTo>
                  <a:pt x="678444" y="971762"/>
                  <a:pt x="819104" y="831102"/>
                  <a:pt x="992617" y="831102"/>
                </a:cubicBezTo>
                <a:lnTo>
                  <a:pt x="1838349" y="831102"/>
                </a:lnTo>
                <a:lnTo>
                  <a:pt x="1838349" y="983760"/>
                </a:lnTo>
                <a:lnTo>
                  <a:pt x="2559875" y="4918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4DC63B-F0D4-48FE-847A-DD2E269D1D44}"/>
              </a:ext>
            </a:extLst>
          </p:cNvPr>
          <p:cNvGrpSpPr/>
          <p:nvPr/>
        </p:nvGrpSpPr>
        <p:grpSpPr>
          <a:xfrm>
            <a:off x="3410871" y="3602695"/>
            <a:ext cx="367487" cy="369229"/>
            <a:chOff x="1031132" y="1916349"/>
            <a:chExt cx="803587" cy="80739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A424986-9F01-43DB-B812-B1D45D0CD6D8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0E3397-631A-482B-8745-06CD030CC5B3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7E8B2F-042C-49B8-95A5-14E78C37E036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3CA8E1-DBEE-4792-9526-1371B1D11313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31A531-4798-488E-893A-374DAC53FCEC}"/>
              </a:ext>
            </a:extLst>
          </p:cNvPr>
          <p:cNvGrpSpPr/>
          <p:nvPr/>
        </p:nvGrpSpPr>
        <p:grpSpPr>
          <a:xfrm>
            <a:off x="4880268" y="1857463"/>
            <a:ext cx="367487" cy="369229"/>
            <a:chOff x="1031132" y="1916349"/>
            <a:chExt cx="803587" cy="80739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50EEC5-A99F-43E3-A6FA-57F0BEBEA765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445B3B-079D-4421-91B7-BD2F7D0AC287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EEF766-9D71-4437-AFC9-04521A37C729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AD16EE-2BAD-4C05-AFCA-339A9CE0CD68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0F9941-EB43-434B-9E1F-D128803E1CAF}"/>
              </a:ext>
            </a:extLst>
          </p:cNvPr>
          <p:cNvGrpSpPr/>
          <p:nvPr/>
        </p:nvGrpSpPr>
        <p:grpSpPr>
          <a:xfrm>
            <a:off x="7429044" y="2674068"/>
            <a:ext cx="367487" cy="369229"/>
            <a:chOff x="1031132" y="1916349"/>
            <a:chExt cx="803587" cy="8073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0880A1-E98C-4E9D-B4BE-EDA835F95065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C30D0C-78E6-4C1F-90E8-79D1D1831724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061191A-5686-4268-9B23-E9E5C8A67570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27E7FC-AAE7-416D-A281-CEF04271577A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71CA8A-48B5-4941-A05D-9DBCEFE8A8C8}"/>
              </a:ext>
            </a:extLst>
          </p:cNvPr>
          <p:cNvGrpSpPr/>
          <p:nvPr/>
        </p:nvGrpSpPr>
        <p:grpSpPr>
          <a:xfrm>
            <a:off x="8179441" y="3981652"/>
            <a:ext cx="367487" cy="369229"/>
            <a:chOff x="1031132" y="1916349"/>
            <a:chExt cx="803587" cy="80739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3B505-8A41-4E3F-BBA2-FD986BA8DA85}"/>
                </a:ext>
              </a:extLst>
            </p:cNvPr>
            <p:cNvSpPr/>
            <p:nvPr/>
          </p:nvSpPr>
          <p:spPr>
            <a:xfrm>
              <a:off x="1031132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1F2AC8-CB91-46E4-9193-E5B53E20DCDD}"/>
                </a:ext>
              </a:extLst>
            </p:cNvPr>
            <p:cNvSpPr/>
            <p:nvPr/>
          </p:nvSpPr>
          <p:spPr>
            <a:xfrm>
              <a:off x="1465068" y="1916349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EEBF8E-7508-42E7-A1FB-27CB8334F14F}"/>
                </a:ext>
              </a:extLst>
            </p:cNvPr>
            <p:cNvSpPr/>
            <p:nvPr/>
          </p:nvSpPr>
          <p:spPr>
            <a:xfrm>
              <a:off x="1031132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964628-643E-4663-BDDA-6009162D60AB}"/>
                </a:ext>
              </a:extLst>
            </p:cNvPr>
            <p:cNvSpPr/>
            <p:nvPr/>
          </p:nvSpPr>
          <p:spPr>
            <a:xfrm>
              <a:off x="1465068" y="2354094"/>
              <a:ext cx="369651" cy="369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자유형: 도형 54">
            <a:extLst>
              <a:ext uri="{FF2B5EF4-FFF2-40B4-BE49-F238E27FC236}">
                <a16:creationId xmlns:a16="http://schemas.microsoft.com/office/drawing/2014/main" id="{40AA5663-FFB7-426B-BD78-D34E7DE080E3}"/>
              </a:ext>
            </a:extLst>
          </p:cNvPr>
          <p:cNvSpPr>
            <a:spLocks noChangeAspect="1"/>
          </p:cNvSpPr>
          <p:nvPr/>
        </p:nvSpPr>
        <p:spPr>
          <a:xfrm>
            <a:off x="5517752" y="5639981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Block Arc 5">
            <a:extLst>
              <a:ext uri="{FF2B5EF4-FFF2-40B4-BE49-F238E27FC236}">
                <a16:creationId xmlns:a16="http://schemas.microsoft.com/office/drawing/2014/main" id="{576F475F-AF3D-4949-A21F-5E955A4E3DD0}"/>
              </a:ext>
            </a:extLst>
          </p:cNvPr>
          <p:cNvSpPr>
            <a:spLocks noChangeAspect="1"/>
          </p:cNvSpPr>
          <p:nvPr/>
        </p:nvSpPr>
        <p:spPr>
          <a:xfrm rot="10800000">
            <a:off x="6900951" y="5639980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9" name="자유형: 도형 61">
            <a:extLst>
              <a:ext uri="{FF2B5EF4-FFF2-40B4-BE49-F238E27FC236}">
                <a16:creationId xmlns:a16="http://schemas.microsoft.com/office/drawing/2014/main" id="{8AE5EB99-2852-404E-86AD-C62404F6FD74}"/>
              </a:ext>
            </a:extLst>
          </p:cNvPr>
          <p:cNvSpPr>
            <a:spLocks noChangeAspect="1"/>
          </p:cNvSpPr>
          <p:nvPr/>
        </p:nvSpPr>
        <p:spPr>
          <a:xfrm>
            <a:off x="6206495" y="5639981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자유형: 도형 62">
            <a:extLst>
              <a:ext uri="{FF2B5EF4-FFF2-40B4-BE49-F238E27FC236}">
                <a16:creationId xmlns:a16="http://schemas.microsoft.com/office/drawing/2014/main" id="{2BF73E59-F4CD-4FF3-A7C1-EB5BB44A7D1C}"/>
              </a:ext>
            </a:extLst>
          </p:cNvPr>
          <p:cNvSpPr>
            <a:spLocks noChangeAspect="1"/>
          </p:cNvSpPr>
          <p:nvPr/>
        </p:nvSpPr>
        <p:spPr>
          <a:xfrm>
            <a:off x="4669960" y="566156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2100D8-A415-43E4-9C80-F1F74660D427}"/>
              </a:ext>
            </a:extLst>
          </p:cNvPr>
          <p:cNvGrpSpPr/>
          <p:nvPr/>
        </p:nvGrpSpPr>
        <p:grpSpPr>
          <a:xfrm>
            <a:off x="1494003" y="2041877"/>
            <a:ext cx="2535251" cy="904115"/>
            <a:chOff x="395534" y="3737446"/>
            <a:chExt cx="3972999" cy="90411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08BC38-C437-44DD-B0AB-D1CEB027686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5F99A3-DC6D-4ABE-8C67-194BF579716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9E569C-7CE1-478D-9A1F-0FDA5DC1C3D0}"/>
              </a:ext>
            </a:extLst>
          </p:cNvPr>
          <p:cNvGrpSpPr/>
          <p:nvPr/>
        </p:nvGrpSpPr>
        <p:grpSpPr>
          <a:xfrm>
            <a:off x="469357" y="4540659"/>
            <a:ext cx="2535251" cy="904115"/>
            <a:chOff x="395534" y="3737446"/>
            <a:chExt cx="3972999" cy="90411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717A8E-D00C-4E0F-B487-E2BF640F541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DC3B4C-71BF-478A-AC0A-10098B7ACFB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74A545-A79F-4DC4-A172-FD42AAAC496E}"/>
              </a:ext>
            </a:extLst>
          </p:cNvPr>
          <p:cNvGrpSpPr/>
          <p:nvPr/>
        </p:nvGrpSpPr>
        <p:grpSpPr>
          <a:xfrm>
            <a:off x="8980755" y="4735865"/>
            <a:ext cx="2535251" cy="904115"/>
            <a:chOff x="395534" y="3737446"/>
            <a:chExt cx="3972999" cy="9041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AB8C26D-A3E4-4AD0-BF4D-6EFE6600D9B5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EC1EE9A-77D3-43A0-AF94-1489C70C169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BE056F-95E5-4674-B54B-9055C3A769D9}"/>
              </a:ext>
            </a:extLst>
          </p:cNvPr>
          <p:cNvGrpSpPr/>
          <p:nvPr/>
        </p:nvGrpSpPr>
        <p:grpSpPr>
          <a:xfrm>
            <a:off x="8585840" y="2867292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87CD82-C50C-42AB-9C52-79CC4256A073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7E3A54-3301-4A43-9F47-6A7F66B00980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4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884371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C2BAF-9BC1-4A13-8753-9003595B913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91D683-90A6-4DBA-A243-15E459950738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60778-659E-4B3A-8377-F9289BA16CC0}"/>
              </a:ext>
            </a:extLst>
          </p:cNvPr>
          <p:cNvSpPr txBox="1"/>
          <p:nvPr/>
        </p:nvSpPr>
        <p:spPr>
          <a:xfrm>
            <a:off x="7978772" y="171436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DFF098-0C80-4942-BAED-1120E5BBB8B6}"/>
              </a:ext>
            </a:extLst>
          </p:cNvPr>
          <p:cNvGrpSpPr/>
          <p:nvPr/>
        </p:nvGrpSpPr>
        <p:grpSpPr>
          <a:xfrm>
            <a:off x="7978772" y="2133728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42604-97B5-45A1-B745-385943AD2A3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55FC09-66B9-4AB0-9E9A-BF979FD2D3F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13C60C-9C05-4730-8EA4-29FCEA71C181}"/>
              </a:ext>
            </a:extLst>
          </p:cNvPr>
          <p:cNvSpPr txBox="1"/>
          <p:nvPr/>
        </p:nvSpPr>
        <p:spPr>
          <a:xfrm>
            <a:off x="7978772" y="3220916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F9AA84-91F8-4149-9B38-10E7354FDE0B}"/>
              </a:ext>
            </a:extLst>
          </p:cNvPr>
          <p:cNvGrpSpPr/>
          <p:nvPr/>
        </p:nvGrpSpPr>
        <p:grpSpPr>
          <a:xfrm>
            <a:off x="7978772" y="3640282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12E579-AAA0-4588-80AB-B7D6338D7BE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ECCA5A-23C3-4B0A-842F-4F16AAE5618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C2CBB3-F654-4BE5-A43F-4251824B73F8}"/>
              </a:ext>
            </a:extLst>
          </p:cNvPr>
          <p:cNvSpPr txBox="1"/>
          <p:nvPr/>
        </p:nvSpPr>
        <p:spPr>
          <a:xfrm>
            <a:off x="7978772" y="472747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18C1B5-C593-45E2-85C6-63B4FC560356}"/>
              </a:ext>
            </a:extLst>
          </p:cNvPr>
          <p:cNvGrpSpPr/>
          <p:nvPr/>
        </p:nvGrpSpPr>
        <p:grpSpPr>
          <a:xfrm>
            <a:off x="7978772" y="5146835"/>
            <a:ext cx="3428602" cy="760839"/>
            <a:chOff x="6565695" y="2005884"/>
            <a:chExt cx="2055606" cy="7608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E9AF3A-B235-474F-A6F4-AA6CFA34C6D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B27C6C-FB7F-423A-92EC-D68E7A5D1149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8CD6CD6-0D79-4A0A-B642-ADCDC75AF68C}"/>
              </a:ext>
            </a:extLst>
          </p:cNvPr>
          <p:cNvSpPr txBox="1"/>
          <p:nvPr/>
        </p:nvSpPr>
        <p:spPr>
          <a:xfrm>
            <a:off x="1004310" y="3260163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27907-23A7-44BA-BFF4-3F6FA7B8948C}"/>
              </a:ext>
            </a:extLst>
          </p:cNvPr>
          <p:cNvSpPr txBox="1"/>
          <p:nvPr/>
        </p:nvSpPr>
        <p:spPr>
          <a:xfrm>
            <a:off x="932299" y="4675491"/>
            <a:ext cx="5163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9994C17-06F6-487A-A9C3-061C489F74E5}"/>
              </a:ext>
            </a:extLst>
          </p:cNvPr>
          <p:cNvSpPr/>
          <p:nvPr/>
        </p:nvSpPr>
        <p:spPr>
          <a:xfrm>
            <a:off x="1084276" y="1730006"/>
            <a:ext cx="1297465" cy="1297465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FA34DB58-A02F-4565-B1C2-344780A4481B}"/>
              </a:ext>
            </a:extLst>
          </p:cNvPr>
          <p:cNvSpPr>
            <a:spLocks/>
          </p:cNvSpPr>
          <p:nvPr/>
        </p:nvSpPr>
        <p:spPr>
          <a:xfrm>
            <a:off x="4824919" y="1881345"/>
            <a:ext cx="1159890" cy="115989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0BD5EE8-F69D-49B0-918B-FCCB8DCBE239}"/>
              </a:ext>
            </a:extLst>
          </p:cNvPr>
          <p:cNvSpPr/>
          <p:nvPr/>
        </p:nvSpPr>
        <p:spPr>
          <a:xfrm>
            <a:off x="2873112" y="1743770"/>
            <a:ext cx="1460436" cy="1283701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0F48339E-C322-453D-8BEA-397065EE1B5C}"/>
              </a:ext>
            </a:extLst>
          </p:cNvPr>
          <p:cNvSpPr/>
          <p:nvPr/>
        </p:nvSpPr>
        <p:spPr>
          <a:xfrm>
            <a:off x="6962293" y="1860056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5B23C381-BCA6-4785-8E84-46D1F41927B6}"/>
              </a:ext>
            </a:extLst>
          </p:cNvPr>
          <p:cNvSpPr>
            <a:spLocks/>
          </p:cNvSpPr>
          <p:nvPr/>
        </p:nvSpPr>
        <p:spPr>
          <a:xfrm>
            <a:off x="7005246" y="5005864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DAB2554-5F8A-4CD8-9CC7-F26F8F1980F6}"/>
              </a:ext>
            </a:extLst>
          </p:cNvPr>
          <p:cNvSpPr/>
          <p:nvPr/>
        </p:nvSpPr>
        <p:spPr>
          <a:xfrm>
            <a:off x="6911413" y="3451623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99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D1F7B7-161B-4968-B0DC-5EEF0100FF73}"/>
              </a:ext>
            </a:extLst>
          </p:cNvPr>
          <p:cNvGrpSpPr/>
          <p:nvPr/>
        </p:nvGrpSpPr>
        <p:grpSpPr>
          <a:xfrm>
            <a:off x="-1" y="2745406"/>
            <a:ext cx="8845095" cy="2323463"/>
            <a:chOff x="-1" y="2745406"/>
            <a:chExt cx="8845095" cy="2323463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21A96245-4BE6-4E8B-97C9-D99B791D5401}"/>
                </a:ext>
              </a:extLst>
            </p:cNvPr>
            <p:cNvSpPr/>
            <p:nvPr/>
          </p:nvSpPr>
          <p:spPr>
            <a:xfrm rot="5400000">
              <a:off x="3186051" y="2745406"/>
              <a:ext cx="914400" cy="914400"/>
            </a:xfrm>
            <a:prstGeom prst="blockArc">
              <a:avLst>
                <a:gd name="adj1" fmla="val 16184359"/>
                <a:gd name="adj2" fmla="val 164567"/>
                <a:gd name="adj3" fmla="val 139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5B72C-5ED6-44D2-9776-DE8C08EAD9A7}"/>
                </a:ext>
              </a:extLst>
            </p:cNvPr>
            <p:cNvSpPr/>
            <p:nvPr/>
          </p:nvSpPr>
          <p:spPr>
            <a:xfrm>
              <a:off x="-1" y="3533180"/>
              <a:ext cx="3636079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DF3592-8FEF-42E6-B780-64EA33268E81}"/>
                </a:ext>
              </a:extLst>
            </p:cNvPr>
            <p:cNvSpPr/>
            <p:nvPr/>
          </p:nvSpPr>
          <p:spPr>
            <a:xfrm rot="16200000">
              <a:off x="3955283" y="3070308"/>
              <a:ext cx="166037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4B94BE-71B3-4FE7-9721-FBD93CC5931B}"/>
                </a:ext>
              </a:extLst>
            </p:cNvPr>
            <p:cNvSpPr/>
            <p:nvPr/>
          </p:nvSpPr>
          <p:spPr>
            <a:xfrm>
              <a:off x="3911978" y="2841852"/>
              <a:ext cx="258081" cy="22248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6D92181-2D70-404D-B096-A3F3FEFA00E3}"/>
                </a:ext>
              </a:extLst>
            </p:cNvPr>
            <p:cNvSpPr/>
            <p:nvPr/>
          </p:nvSpPr>
          <p:spPr>
            <a:xfrm rot="5400000">
              <a:off x="5367318" y="2897806"/>
              <a:ext cx="914400" cy="914400"/>
            </a:xfrm>
            <a:prstGeom prst="blockArc">
              <a:avLst>
                <a:gd name="adj1" fmla="val 16260309"/>
                <a:gd name="adj2" fmla="val 21515221"/>
                <a:gd name="adj3" fmla="val 1399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751A34-BE13-4508-A88D-24F33E5759B4}"/>
                </a:ext>
              </a:extLst>
            </p:cNvPr>
            <p:cNvSpPr/>
            <p:nvPr/>
          </p:nvSpPr>
          <p:spPr>
            <a:xfrm>
              <a:off x="1" y="3685580"/>
              <a:ext cx="5838091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F7BE2E-2575-4030-A87E-C2B5D7D4DBBF}"/>
                </a:ext>
              </a:extLst>
            </p:cNvPr>
            <p:cNvSpPr/>
            <p:nvPr/>
          </p:nvSpPr>
          <p:spPr>
            <a:xfrm rot="16200000">
              <a:off x="6057522" y="3153328"/>
              <a:ext cx="327314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02C433C-E32E-4178-BB4D-7124992BB32F}"/>
                </a:ext>
              </a:extLst>
            </p:cNvPr>
            <p:cNvSpPr/>
            <p:nvPr/>
          </p:nvSpPr>
          <p:spPr>
            <a:xfrm>
              <a:off x="6092139" y="2841852"/>
              <a:ext cx="258081" cy="2224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7E7ED0-A76C-4276-8EA1-77078387A7AE}"/>
                </a:ext>
              </a:extLst>
            </p:cNvPr>
            <p:cNvSpPr/>
            <p:nvPr/>
          </p:nvSpPr>
          <p:spPr>
            <a:xfrm>
              <a:off x="2" y="3842486"/>
              <a:ext cx="8622608" cy="1266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C939AF7-A5A2-4B6A-A1FE-F03242D363E7}"/>
                </a:ext>
              </a:extLst>
            </p:cNvPr>
            <p:cNvSpPr/>
            <p:nvPr/>
          </p:nvSpPr>
          <p:spPr>
            <a:xfrm rot="5400000">
              <a:off x="8604811" y="3794557"/>
              <a:ext cx="258081" cy="22248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44B9203-218B-49E3-AA1F-5210AF8B97A0}"/>
                </a:ext>
              </a:extLst>
            </p:cNvPr>
            <p:cNvSpPr/>
            <p:nvPr/>
          </p:nvSpPr>
          <p:spPr>
            <a:xfrm rot="16200000" flipV="1">
              <a:off x="5372757" y="3997134"/>
              <a:ext cx="914400" cy="914400"/>
            </a:xfrm>
            <a:prstGeom prst="blockArc">
              <a:avLst>
                <a:gd name="adj1" fmla="val 16260309"/>
                <a:gd name="adj2" fmla="val 110065"/>
                <a:gd name="adj3" fmla="val 139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C56007-9A77-4028-A2F2-218C47DE7238}"/>
                </a:ext>
              </a:extLst>
            </p:cNvPr>
            <p:cNvSpPr/>
            <p:nvPr/>
          </p:nvSpPr>
          <p:spPr>
            <a:xfrm flipV="1">
              <a:off x="1" y="3997134"/>
              <a:ext cx="5838091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43C8F5-51DB-4CE3-9284-186080204477}"/>
                </a:ext>
              </a:extLst>
            </p:cNvPr>
            <p:cNvSpPr/>
            <p:nvPr/>
          </p:nvSpPr>
          <p:spPr>
            <a:xfrm rot="16200000">
              <a:off x="6057522" y="4531964"/>
              <a:ext cx="327314" cy="126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B73C25-F60D-47D0-9D7B-2F69AAFF60B4}"/>
                </a:ext>
              </a:extLst>
            </p:cNvPr>
            <p:cNvSpPr/>
            <p:nvPr/>
          </p:nvSpPr>
          <p:spPr>
            <a:xfrm rot="10800000">
              <a:off x="6092139" y="4747259"/>
              <a:ext cx="258081" cy="22248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21E8AC-8F0B-4520-B9FF-2BF5F6196E83}"/>
                </a:ext>
              </a:extLst>
            </p:cNvPr>
            <p:cNvSpPr/>
            <p:nvPr/>
          </p:nvSpPr>
          <p:spPr>
            <a:xfrm flipV="1">
              <a:off x="-1" y="4154470"/>
              <a:ext cx="3636079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B2509D-CDB2-42BB-9610-AD935D184AB5}"/>
                </a:ext>
              </a:extLst>
            </p:cNvPr>
            <p:cNvSpPr/>
            <p:nvPr/>
          </p:nvSpPr>
          <p:spPr>
            <a:xfrm rot="16200000">
              <a:off x="3962300" y="4614122"/>
              <a:ext cx="152002" cy="1266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7707BA0-F926-44A7-AF11-F2A3698841D3}"/>
                </a:ext>
              </a:extLst>
            </p:cNvPr>
            <p:cNvSpPr/>
            <p:nvPr/>
          </p:nvSpPr>
          <p:spPr>
            <a:xfrm rot="10800000">
              <a:off x="3918656" y="4753491"/>
              <a:ext cx="258081" cy="22248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89BC3F55-5CA6-4481-A2E7-8F496D7F3A52}"/>
                </a:ext>
              </a:extLst>
            </p:cNvPr>
            <p:cNvSpPr/>
            <p:nvPr/>
          </p:nvSpPr>
          <p:spPr>
            <a:xfrm rot="16200000" flipV="1">
              <a:off x="3187214" y="4154469"/>
              <a:ext cx="914400" cy="914400"/>
            </a:xfrm>
            <a:prstGeom prst="blockArc">
              <a:avLst>
                <a:gd name="adj1" fmla="val 16184359"/>
                <a:gd name="adj2" fmla="val 164567"/>
                <a:gd name="adj3" fmla="val 139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AA22905-E167-48FA-A62D-A1EA45C74E74}"/>
              </a:ext>
            </a:extLst>
          </p:cNvPr>
          <p:cNvSpPr/>
          <p:nvPr/>
        </p:nvSpPr>
        <p:spPr>
          <a:xfrm>
            <a:off x="3632983" y="2025843"/>
            <a:ext cx="962516" cy="66894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5D75C-84E1-44D9-A52A-B4291F21BDB3}"/>
              </a:ext>
            </a:extLst>
          </p:cNvPr>
          <p:cNvGrpSpPr/>
          <p:nvPr/>
        </p:nvGrpSpPr>
        <p:grpSpPr>
          <a:xfrm>
            <a:off x="5825262" y="5064882"/>
            <a:ext cx="943266" cy="835762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568A737-B9C2-4123-92B1-273822D1B75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B614AE1-2AB6-4B38-A911-B312E446AB94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A85BAF-500D-4E7A-A770-80128448DB71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883C7E-C27B-4741-942D-62FC8B584D2C}"/>
              </a:ext>
            </a:extLst>
          </p:cNvPr>
          <p:cNvGrpSpPr/>
          <p:nvPr/>
        </p:nvGrpSpPr>
        <p:grpSpPr>
          <a:xfrm>
            <a:off x="3559646" y="5099481"/>
            <a:ext cx="1109190" cy="766565"/>
            <a:chOff x="4353034" y="5694157"/>
            <a:chExt cx="1357914" cy="938459"/>
          </a:xfrm>
          <a:solidFill>
            <a:schemeClr val="accent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C5F485-047C-4F56-A4D0-31ABD54C5F1C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79CFF67-CD3B-426E-B47C-39D7E5BCE24B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6C0708-AD3C-4BE5-A9DA-B85C93828DFA}"/>
              </a:ext>
            </a:extLst>
          </p:cNvPr>
          <p:cNvGrpSpPr/>
          <p:nvPr/>
        </p:nvGrpSpPr>
        <p:grpSpPr>
          <a:xfrm>
            <a:off x="5784814" y="1982190"/>
            <a:ext cx="1024162" cy="756254"/>
            <a:chOff x="8722119" y="2714883"/>
            <a:chExt cx="1253819" cy="925836"/>
          </a:xfrm>
          <a:solidFill>
            <a:schemeClr val="accent3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84F874A-652A-45C3-BB48-CAA44344CB99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187AE53-6CA4-490C-98DF-7BDE6DEE7F37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1834328-9A30-4A46-92E4-FA5E79AF92F7}"/>
              </a:ext>
            </a:extLst>
          </p:cNvPr>
          <p:cNvSpPr/>
          <p:nvPr/>
        </p:nvSpPr>
        <p:spPr>
          <a:xfrm>
            <a:off x="9314712" y="3109332"/>
            <a:ext cx="1865834" cy="14460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862E614-2F9D-4308-AE42-0FF60CD0D728}"/>
              </a:ext>
            </a:extLst>
          </p:cNvPr>
          <p:cNvSpPr/>
          <p:nvPr/>
        </p:nvSpPr>
        <p:spPr>
          <a:xfrm rot="1876901">
            <a:off x="9579302" y="3373259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257D77-7B51-4DC7-88E0-2AEA6EA92A83}"/>
              </a:ext>
            </a:extLst>
          </p:cNvPr>
          <p:cNvGrpSpPr/>
          <p:nvPr/>
        </p:nvGrpSpPr>
        <p:grpSpPr>
          <a:xfrm>
            <a:off x="9474370" y="4798904"/>
            <a:ext cx="1601067" cy="678649"/>
            <a:chOff x="1391543" y="3698889"/>
            <a:chExt cx="1601067" cy="6786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FE2EE1A-0A5C-4B43-AC33-48FEC3C02FFD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D7EF535-561A-4DA5-B0F8-92AF0F1FC139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89113CC-B1DF-40FB-B1A0-6319A3134744}"/>
              </a:ext>
            </a:extLst>
          </p:cNvPr>
          <p:cNvGrpSpPr/>
          <p:nvPr/>
        </p:nvGrpSpPr>
        <p:grpSpPr>
          <a:xfrm>
            <a:off x="7235507" y="4919979"/>
            <a:ext cx="1609587" cy="1107996"/>
            <a:chOff x="2717227" y="4009798"/>
            <a:chExt cx="1314570" cy="11079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8D8751-B2AA-4593-8BE3-A5CBEA3163C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F26373-E559-44C6-B7F9-1172B0AE2FA7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0DE763-CD8E-4534-9C5D-AE5AD31A2D5D}"/>
              </a:ext>
            </a:extLst>
          </p:cNvPr>
          <p:cNvGrpSpPr/>
          <p:nvPr/>
        </p:nvGrpSpPr>
        <p:grpSpPr>
          <a:xfrm>
            <a:off x="1402742" y="4936795"/>
            <a:ext cx="1609587" cy="1107996"/>
            <a:chOff x="2717227" y="4009798"/>
            <a:chExt cx="1314570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7AADD4-8475-44C6-9933-C0ADDBE9D919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62FEC0-74A4-411B-8663-9AF033A9463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C60D4E-AB83-44F5-A0E5-56828FFAEB73}"/>
              </a:ext>
            </a:extLst>
          </p:cNvPr>
          <p:cNvGrpSpPr/>
          <p:nvPr/>
        </p:nvGrpSpPr>
        <p:grpSpPr>
          <a:xfrm>
            <a:off x="7235507" y="1850770"/>
            <a:ext cx="1609587" cy="1107996"/>
            <a:chOff x="2717227" y="4009798"/>
            <a:chExt cx="1314570" cy="110799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1C5D3F2-1FE0-44D8-9DFE-4069CF04FB04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890DD6-FA89-4317-B905-D934F251E8A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7960EE-066C-4E34-9C75-E49D752E04F5}"/>
              </a:ext>
            </a:extLst>
          </p:cNvPr>
          <p:cNvGrpSpPr/>
          <p:nvPr/>
        </p:nvGrpSpPr>
        <p:grpSpPr>
          <a:xfrm>
            <a:off x="1402742" y="1867586"/>
            <a:ext cx="1609587" cy="1107996"/>
            <a:chOff x="2717227" y="4009798"/>
            <a:chExt cx="1314570" cy="110799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F7DD4D-04C2-46D3-8F12-A9114383BF8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0C0608-B52E-4F5F-9650-6CE528110E9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40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275C4A-6226-4141-A910-A686ADBACB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53C6C-FA1B-4EE4-B44E-FC461F4479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87797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59926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32055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404183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95548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69974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45370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411431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1" name="Group 50"/>
          <p:cNvGrpSpPr/>
          <p:nvPr/>
        </p:nvGrpSpPr>
        <p:grpSpPr>
          <a:xfrm>
            <a:off x="2757643" y="2672571"/>
            <a:ext cx="751104" cy="1441755"/>
            <a:chOff x="4661983" y="2106581"/>
            <a:chExt cx="497554" cy="74574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3148397">
              <a:off x="4839828" y="2532616"/>
              <a:ext cx="251279" cy="38813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DB05B8-E5E3-4638-8A6C-BB8519115B46}"/>
              </a:ext>
            </a:extLst>
          </p:cNvPr>
          <p:cNvGrpSpPr/>
          <p:nvPr/>
        </p:nvGrpSpPr>
        <p:grpSpPr>
          <a:xfrm>
            <a:off x="2502519" y="4897956"/>
            <a:ext cx="1416691" cy="640418"/>
            <a:chOff x="203895" y="3409836"/>
            <a:chExt cx="1761331" cy="6404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4121F5-4361-4225-8832-83977C15597D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6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0063F7-2CF6-4CAE-8FB1-B301E43DEE46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" name="Graphic 6">
            <a:extLst>
              <a:ext uri="{FF2B5EF4-FFF2-40B4-BE49-F238E27FC236}">
                <a16:creationId xmlns:a16="http://schemas.microsoft.com/office/drawing/2014/main" id="{BD533F5B-54A7-48A8-82F7-47338B1C4C54}"/>
              </a:ext>
            </a:extLst>
          </p:cNvPr>
          <p:cNvSpPr/>
          <p:nvPr/>
        </p:nvSpPr>
        <p:spPr>
          <a:xfrm>
            <a:off x="1184097" y="1714331"/>
            <a:ext cx="9823806" cy="3382963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195508" h="4544055">
                <a:moveTo>
                  <a:pt x="0" y="4544055"/>
                </a:moveTo>
                <a:lnTo>
                  <a:pt x="1577349" y="4544055"/>
                </a:lnTo>
                <a:lnTo>
                  <a:pt x="1577349" y="2683917"/>
                </a:lnTo>
                <a:lnTo>
                  <a:pt x="1898938" y="2683917"/>
                </a:lnTo>
                <a:lnTo>
                  <a:pt x="1898938" y="2857023"/>
                </a:lnTo>
                <a:lnTo>
                  <a:pt x="2489884" y="2857023"/>
                </a:lnTo>
                <a:lnTo>
                  <a:pt x="2489884" y="4112038"/>
                </a:lnTo>
                <a:lnTo>
                  <a:pt x="3773999" y="4112038"/>
                </a:lnTo>
                <a:lnTo>
                  <a:pt x="3773999" y="2004180"/>
                </a:lnTo>
                <a:lnTo>
                  <a:pt x="4103794" y="2004180"/>
                </a:lnTo>
                <a:lnTo>
                  <a:pt x="4103794" y="1851966"/>
                </a:lnTo>
                <a:lnTo>
                  <a:pt x="4229893" y="1851966"/>
                </a:lnTo>
                <a:lnTo>
                  <a:pt x="4229893" y="1627377"/>
                </a:lnTo>
                <a:lnTo>
                  <a:pt x="4499997" y="1627377"/>
                </a:lnTo>
                <a:lnTo>
                  <a:pt x="4499997" y="3727773"/>
                </a:lnTo>
                <a:lnTo>
                  <a:pt x="5772920" y="3727773"/>
                </a:lnTo>
                <a:lnTo>
                  <a:pt x="5772920" y="1062545"/>
                </a:lnTo>
                <a:lnTo>
                  <a:pt x="6228068" y="1252066"/>
                </a:lnTo>
                <a:lnTo>
                  <a:pt x="6207176" y="1774367"/>
                </a:lnTo>
                <a:lnTo>
                  <a:pt x="6528018" y="1790036"/>
                </a:lnTo>
                <a:lnTo>
                  <a:pt x="6528018" y="3283071"/>
                </a:lnTo>
                <a:lnTo>
                  <a:pt x="7788256" y="3283071"/>
                </a:lnTo>
                <a:lnTo>
                  <a:pt x="7788256" y="332070"/>
                </a:lnTo>
                <a:lnTo>
                  <a:pt x="7924800" y="332070"/>
                </a:lnTo>
                <a:cubicBezTo>
                  <a:pt x="7925298" y="416633"/>
                  <a:pt x="7925795" y="501196"/>
                  <a:pt x="7926293" y="585759"/>
                </a:cubicBezTo>
                <a:lnTo>
                  <a:pt x="8062837" y="579790"/>
                </a:lnTo>
                <a:lnTo>
                  <a:pt x="8062837" y="691712"/>
                </a:lnTo>
                <a:lnTo>
                  <a:pt x="8535892" y="710365"/>
                </a:lnTo>
                <a:lnTo>
                  <a:pt x="8535892" y="2817477"/>
                </a:lnTo>
                <a:lnTo>
                  <a:pt x="9787923" y="2817477"/>
                </a:lnTo>
                <a:lnTo>
                  <a:pt x="9787923" y="652912"/>
                </a:lnTo>
                <a:lnTo>
                  <a:pt x="9953567" y="643959"/>
                </a:lnTo>
                <a:lnTo>
                  <a:pt x="9953567" y="529052"/>
                </a:lnTo>
                <a:lnTo>
                  <a:pt x="10102050" y="532037"/>
                </a:lnTo>
                <a:cubicBezTo>
                  <a:pt x="10102299" y="443246"/>
                  <a:pt x="10102547" y="354454"/>
                  <a:pt x="10102796" y="265663"/>
                </a:cubicBezTo>
                <a:lnTo>
                  <a:pt x="10199794" y="265663"/>
                </a:lnTo>
                <a:cubicBezTo>
                  <a:pt x="10200291" y="351967"/>
                  <a:pt x="10200789" y="438271"/>
                  <a:pt x="10201286" y="524575"/>
                </a:cubicBezTo>
                <a:lnTo>
                  <a:pt x="10364692" y="529798"/>
                </a:lnTo>
                <a:lnTo>
                  <a:pt x="10369169" y="648435"/>
                </a:lnTo>
                <a:lnTo>
                  <a:pt x="10538544" y="652912"/>
                </a:lnTo>
                <a:lnTo>
                  <a:pt x="10538544" y="2347406"/>
                </a:lnTo>
                <a:cubicBezTo>
                  <a:pt x="11319667" y="1647690"/>
                  <a:pt x="12335986" y="751980"/>
                  <a:pt x="13195508" y="0"/>
                </a:cubicBezTo>
              </a:path>
            </a:pathLst>
          </a:custGeom>
          <a:noFill/>
          <a:ln w="37307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675B30-240D-4023-A637-23DD5D9E28B1}"/>
              </a:ext>
            </a:extLst>
          </p:cNvPr>
          <p:cNvGrpSpPr/>
          <p:nvPr/>
        </p:nvGrpSpPr>
        <p:grpSpPr>
          <a:xfrm>
            <a:off x="4033148" y="4568098"/>
            <a:ext cx="1416691" cy="640418"/>
            <a:chOff x="203895" y="3409836"/>
            <a:chExt cx="1761331" cy="6404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8A1E26-A653-4D6B-B50E-DF85F4220B1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749BF-4913-4129-B860-DF15E9B6102B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708FBC-5D08-44D3-9C6B-9CEE501A061B}"/>
              </a:ext>
            </a:extLst>
          </p:cNvPr>
          <p:cNvGrpSpPr/>
          <p:nvPr/>
        </p:nvGrpSpPr>
        <p:grpSpPr>
          <a:xfrm>
            <a:off x="5563777" y="4238239"/>
            <a:ext cx="1416691" cy="640418"/>
            <a:chOff x="203895" y="3409836"/>
            <a:chExt cx="1761331" cy="6404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72F957-62F4-4861-B28F-DACE0F7C59B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6B8AB-C28A-49D6-875C-70EA390D5848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C94B4-66FE-4E58-A64E-714AD733F3C6}"/>
              </a:ext>
            </a:extLst>
          </p:cNvPr>
          <p:cNvGrpSpPr/>
          <p:nvPr/>
        </p:nvGrpSpPr>
        <p:grpSpPr>
          <a:xfrm>
            <a:off x="7094406" y="3908380"/>
            <a:ext cx="1416691" cy="640418"/>
            <a:chOff x="203895" y="3409836"/>
            <a:chExt cx="1761331" cy="6404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901082-FD3B-4B5D-AE2D-84FA782C9C2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0831D-2B6F-4C33-8204-8AE0F072E727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78BBED-5CE7-4C72-BC9F-F343DABF9BD8}"/>
              </a:ext>
            </a:extLst>
          </p:cNvPr>
          <p:cNvGrpSpPr/>
          <p:nvPr/>
        </p:nvGrpSpPr>
        <p:grpSpPr>
          <a:xfrm>
            <a:off x="8625036" y="3605603"/>
            <a:ext cx="1416691" cy="613336"/>
            <a:chOff x="203895" y="3436918"/>
            <a:chExt cx="1761331" cy="6133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D9C0A5-08C1-4990-892D-6FF1756D9B3D}"/>
                </a:ext>
              </a:extLst>
            </p:cNvPr>
            <p:cNvSpPr txBox="1"/>
            <p:nvPr/>
          </p:nvSpPr>
          <p:spPr>
            <a:xfrm>
              <a:off x="206828" y="3436918"/>
              <a:ext cx="1758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EAA1EA-E2C9-4FBF-B57A-587EBF786CF3}"/>
                </a:ext>
              </a:extLst>
            </p:cNvPr>
            <p:cNvSpPr txBox="1"/>
            <p:nvPr/>
          </p:nvSpPr>
          <p:spPr>
            <a:xfrm>
              <a:off x="203895" y="3773255"/>
              <a:ext cx="1761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D84345-A138-4EBE-812B-552D2EC1B201}"/>
              </a:ext>
            </a:extLst>
          </p:cNvPr>
          <p:cNvSpPr txBox="1"/>
          <p:nvPr/>
        </p:nvSpPr>
        <p:spPr>
          <a:xfrm>
            <a:off x="854725" y="1427175"/>
            <a:ext cx="386319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4436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B98B118-C12B-4A80-94B6-D69896DB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608" y="3670060"/>
            <a:ext cx="4530315" cy="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5CF038D2-D0DC-4351-9123-588788CA863A}"/>
              </a:ext>
            </a:extLst>
          </p:cNvPr>
          <p:cNvSpPr/>
          <p:nvPr/>
        </p:nvSpPr>
        <p:spPr>
          <a:xfrm>
            <a:off x="2759832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97A4C6F-D4FF-43A0-8AB1-19BF1FFE4614}"/>
              </a:ext>
            </a:extLst>
          </p:cNvPr>
          <p:cNvSpPr/>
          <p:nvPr/>
        </p:nvSpPr>
        <p:spPr>
          <a:xfrm>
            <a:off x="1067936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6CE2CA9-0F25-4E72-B896-ED6B2E3EE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58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D98DFCF-C951-453B-9107-5C351D02BEFB}"/>
              </a:ext>
            </a:extLst>
          </p:cNvPr>
          <p:cNvSpPr/>
          <p:nvPr/>
        </p:nvSpPr>
        <p:spPr>
          <a:xfrm>
            <a:off x="4825118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29D90B8-534C-4AC3-827D-057755428009}"/>
              </a:ext>
            </a:extLst>
          </p:cNvPr>
          <p:cNvSpPr/>
          <p:nvPr/>
        </p:nvSpPr>
        <p:spPr>
          <a:xfrm>
            <a:off x="3133222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C989AF62-DCED-4A29-85F0-9DE189C4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255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1924B821-BCA4-483C-82AA-C08A25710790}"/>
              </a:ext>
            </a:extLst>
          </p:cNvPr>
          <p:cNvSpPr/>
          <p:nvPr/>
        </p:nvSpPr>
        <p:spPr>
          <a:xfrm>
            <a:off x="6890404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B6A5733-8EB6-412A-910B-1F42EB4DDBEC}"/>
              </a:ext>
            </a:extLst>
          </p:cNvPr>
          <p:cNvSpPr/>
          <p:nvPr/>
        </p:nvSpPr>
        <p:spPr>
          <a:xfrm>
            <a:off x="5198508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0656BDB-04EE-455F-8119-5BA3DF5D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952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A05C5A85-8B99-4BA6-9CE8-C1F6E9651724}"/>
              </a:ext>
            </a:extLst>
          </p:cNvPr>
          <p:cNvSpPr/>
          <p:nvPr/>
        </p:nvSpPr>
        <p:spPr>
          <a:xfrm>
            <a:off x="8955690" y="16389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B54459C-7ED7-419C-A120-57490B7A9F3E}"/>
              </a:ext>
            </a:extLst>
          </p:cNvPr>
          <p:cNvSpPr/>
          <p:nvPr/>
        </p:nvSpPr>
        <p:spPr>
          <a:xfrm>
            <a:off x="7263794" y="17273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3EE89E-520A-4A7E-9E58-C50D7C5FA830}"/>
              </a:ext>
            </a:extLst>
          </p:cNvPr>
          <p:cNvGrpSpPr/>
          <p:nvPr/>
        </p:nvGrpSpPr>
        <p:grpSpPr>
          <a:xfrm>
            <a:off x="7414562" y="3452219"/>
            <a:ext cx="1498466" cy="2376822"/>
            <a:chOff x="3017859" y="4307149"/>
            <a:chExt cx="1870812" cy="23768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1FA471-D38D-465D-A178-F8CABCB37E3F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C26E7A-4CA0-405C-BB8E-DF4FE565CF6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2564B6-BEB0-4466-8E9A-2051FA5ED58B}"/>
              </a:ext>
            </a:extLst>
          </p:cNvPr>
          <p:cNvGrpSpPr/>
          <p:nvPr/>
        </p:nvGrpSpPr>
        <p:grpSpPr>
          <a:xfrm>
            <a:off x="1177184" y="3452219"/>
            <a:ext cx="1498466" cy="2376822"/>
            <a:chOff x="3017859" y="4307149"/>
            <a:chExt cx="1870812" cy="23768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59F248-561E-4400-9BCB-7609B697DF68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C90436-BD66-4A55-88B3-C7E86C294D0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99E93B-3103-40BB-B3FA-7CF2380C98D8}"/>
              </a:ext>
            </a:extLst>
          </p:cNvPr>
          <p:cNvGrpSpPr/>
          <p:nvPr/>
        </p:nvGrpSpPr>
        <p:grpSpPr>
          <a:xfrm>
            <a:off x="3250072" y="3452219"/>
            <a:ext cx="1498466" cy="2376822"/>
            <a:chOff x="3017859" y="4307149"/>
            <a:chExt cx="1870812" cy="23768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7D1FF6-8F0F-48CF-AE94-5B21D20ED063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D21AA-A68C-4912-A19F-794972C5C05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AFAA72-B0A0-487D-B0A9-3134B065AFDF}"/>
              </a:ext>
            </a:extLst>
          </p:cNvPr>
          <p:cNvGrpSpPr/>
          <p:nvPr/>
        </p:nvGrpSpPr>
        <p:grpSpPr>
          <a:xfrm>
            <a:off x="9468738" y="3452219"/>
            <a:ext cx="1498466" cy="2376822"/>
            <a:chOff x="3017859" y="4307149"/>
            <a:chExt cx="1870812" cy="23768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B58C61-48E9-49CA-965D-54813512E7E6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B7F147-9376-4F55-AC6D-87F46CC2F13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026ECE-FA4E-4B1C-806D-53A89E025234}"/>
              </a:ext>
            </a:extLst>
          </p:cNvPr>
          <p:cNvGrpSpPr/>
          <p:nvPr/>
        </p:nvGrpSpPr>
        <p:grpSpPr>
          <a:xfrm>
            <a:off x="5322960" y="3452219"/>
            <a:ext cx="1498466" cy="2376822"/>
            <a:chOff x="3017859" y="4307149"/>
            <a:chExt cx="1870812" cy="23768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DC3DB9-328D-46C8-BA2B-D723E4AC576C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E6F5CE-8126-457B-BDE3-68C687BA28FA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6CBBDBE-AD77-4881-9434-0500F047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16490" y="36700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4D879BBD-D4FC-4D90-9B5C-7629651C3315}"/>
              </a:ext>
            </a:extLst>
          </p:cNvPr>
          <p:cNvSpPr/>
          <p:nvPr/>
        </p:nvSpPr>
        <p:spPr>
          <a:xfrm>
            <a:off x="11020976" y="1647378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D7160AC1-6D56-4A92-A426-DEEF9B05CDCF}"/>
              </a:ext>
            </a:extLst>
          </p:cNvPr>
          <p:cNvSpPr/>
          <p:nvPr/>
        </p:nvSpPr>
        <p:spPr>
          <a:xfrm>
            <a:off x="9329081" y="1735762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B2B123-1880-4AD2-9A0E-A487B84B98AA}"/>
              </a:ext>
            </a:extLst>
          </p:cNvPr>
          <p:cNvSpPr txBox="1"/>
          <p:nvPr/>
        </p:nvSpPr>
        <p:spPr>
          <a:xfrm>
            <a:off x="1418178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5C1311-0D43-4B05-9522-8623A86C2F59}"/>
              </a:ext>
            </a:extLst>
          </p:cNvPr>
          <p:cNvSpPr txBox="1"/>
          <p:nvPr/>
        </p:nvSpPr>
        <p:spPr>
          <a:xfrm>
            <a:off x="3483464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E6CC88-69F8-4EB4-B0BB-4E28587F9A38}"/>
              </a:ext>
            </a:extLst>
          </p:cNvPr>
          <p:cNvSpPr txBox="1"/>
          <p:nvPr/>
        </p:nvSpPr>
        <p:spPr>
          <a:xfrm>
            <a:off x="5548750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CB190-57A4-4647-96EE-776B86BE02A5}"/>
              </a:ext>
            </a:extLst>
          </p:cNvPr>
          <p:cNvSpPr txBox="1"/>
          <p:nvPr/>
        </p:nvSpPr>
        <p:spPr>
          <a:xfrm>
            <a:off x="7614036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E6315-CD48-4FDB-89FA-E621500513F4}"/>
              </a:ext>
            </a:extLst>
          </p:cNvPr>
          <p:cNvSpPr txBox="1"/>
          <p:nvPr/>
        </p:nvSpPr>
        <p:spPr>
          <a:xfrm>
            <a:off x="9679323" y="19156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0FDC19C-AC40-4ED8-A77E-963FD58C1FD4}"/>
              </a:ext>
            </a:extLst>
          </p:cNvPr>
          <p:cNvSpPr/>
          <p:nvPr/>
        </p:nvSpPr>
        <p:spPr>
          <a:xfrm rot="2700000">
            <a:off x="5889741" y="27540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3B55C45-C046-4571-9994-E41CB5AAD466}"/>
              </a:ext>
            </a:extLst>
          </p:cNvPr>
          <p:cNvSpPr/>
          <p:nvPr/>
        </p:nvSpPr>
        <p:spPr>
          <a:xfrm>
            <a:off x="3682519" y="28382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C4EF60E4-9D3D-4B4D-A967-89E39F4B4F35}"/>
              </a:ext>
            </a:extLst>
          </p:cNvPr>
          <p:cNvSpPr/>
          <p:nvPr/>
        </p:nvSpPr>
        <p:spPr>
          <a:xfrm>
            <a:off x="7884222" y="282972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6F7B5F3C-54C5-4B69-857A-DDBFAA953065}"/>
              </a:ext>
            </a:extLst>
          </p:cNvPr>
          <p:cNvSpPr>
            <a:spLocks noChangeAspect="1"/>
          </p:cNvSpPr>
          <p:nvPr/>
        </p:nvSpPr>
        <p:spPr>
          <a:xfrm>
            <a:off x="1617362" y="283592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874E7B77-EA40-4172-8B9B-754F00AB4303}"/>
              </a:ext>
            </a:extLst>
          </p:cNvPr>
          <p:cNvSpPr>
            <a:spLocks noChangeAspect="1"/>
          </p:cNvSpPr>
          <p:nvPr/>
        </p:nvSpPr>
        <p:spPr>
          <a:xfrm>
            <a:off x="9911020" y="281364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48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69F90-0E12-42B5-8340-6EE2C5201D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7CC57-DCAB-48B7-B583-275DFE1B186E}"/>
              </a:ext>
            </a:extLst>
          </p:cNvPr>
          <p:cNvSpPr txBox="1"/>
          <p:nvPr/>
        </p:nvSpPr>
        <p:spPr>
          <a:xfrm>
            <a:off x="8103272" y="3707689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3BC73-78FA-4C21-A89F-382DA8C5D9DD}"/>
              </a:ext>
            </a:extLst>
          </p:cNvPr>
          <p:cNvSpPr txBox="1"/>
          <p:nvPr/>
        </p:nvSpPr>
        <p:spPr>
          <a:xfrm>
            <a:off x="8103272" y="4406096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7220A0-CFF9-4F11-BF78-63299E665369}"/>
              </a:ext>
            </a:extLst>
          </p:cNvPr>
          <p:cNvSpPr txBox="1"/>
          <p:nvPr/>
        </p:nvSpPr>
        <p:spPr>
          <a:xfrm>
            <a:off x="8103272" y="5104503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E5255-7A46-43B2-9715-F47E978C89E2}"/>
              </a:ext>
            </a:extLst>
          </p:cNvPr>
          <p:cNvSpPr txBox="1"/>
          <p:nvPr/>
        </p:nvSpPr>
        <p:spPr>
          <a:xfrm>
            <a:off x="8103272" y="5802911"/>
            <a:ext cx="339729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74D1060-660E-468D-9DF9-62E2E8725B9D}"/>
              </a:ext>
            </a:extLst>
          </p:cNvPr>
          <p:cNvSpPr txBox="1">
            <a:spLocks/>
          </p:cNvSpPr>
          <p:nvPr/>
        </p:nvSpPr>
        <p:spPr>
          <a:xfrm>
            <a:off x="-147845" y="1384553"/>
            <a:ext cx="3402205" cy="12765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600" b="1" dirty="0">
                <a:solidFill>
                  <a:schemeClr val="accent1"/>
                </a:solidFill>
              </a:rPr>
              <a:t>Po</a:t>
            </a:r>
            <a:r>
              <a:rPr lang="en-US" altLang="ko-KR" sz="3600" b="1" dirty="0">
                <a:solidFill>
                  <a:schemeClr val="bg1"/>
                </a:solidFill>
              </a:rPr>
              <a:t>rtfolio </a:t>
            </a:r>
            <a:r>
              <a:rPr lang="en-US" altLang="ko-KR" sz="3600" b="1" dirty="0">
                <a:solidFill>
                  <a:schemeClr val="accent1"/>
                </a:solidFill>
              </a:rPr>
              <a:t>Presen</a:t>
            </a:r>
            <a:r>
              <a:rPr lang="en-US" altLang="ko-KR" sz="3600" b="1" dirty="0">
                <a:solidFill>
                  <a:schemeClr val="bg1"/>
                </a:solidFill>
              </a:rPr>
              <a:t>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2A3BD-5D03-446B-BC5D-8A72D301E7C4}"/>
              </a:ext>
            </a:extLst>
          </p:cNvPr>
          <p:cNvSpPr txBox="1"/>
          <p:nvPr/>
        </p:nvSpPr>
        <p:spPr>
          <a:xfrm>
            <a:off x="6671459" y="78991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531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CB66E6-B8D7-477A-BC1D-6B555EBD9861}"/>
              </a:ext>
            </a:extLst>
          </p:cNvPr>
          <p:cNvGrpSpPr/>
          <p:nvPr/>
        </p:nvGrpSpPr>
        <p:grpSpPr>
          <a:xfrm>
            <a:off x="4705883" y="2489524"/>
            <a:ext cx="2697460" cy="2696074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464ADB-3372-451F-AE33-4853406E934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FA32C1-3B06-43A3-AFAF-A5755AF211E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1BA649-369A-4FE8-AFD2-2A7431B49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398796"/>
              </p:ext>
            </p:extLst>
          </p:nvPr>
        </p:nvGraphicFramePr>
        <p:xfrm>
          <a:off x="2619915" y="1594426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DCA04E-007E-46AB-881F-08A06561503B}"/>
              </a:ext>
            </a:extLst>
          </p:cNvPr>
          <p:cNvSpPr txBox="1"/>
          <p:nvPr/>
        </p:nvSpPr>
        <p:spPr>
          <a:xfrm>
            <a:off x="2910616" y="2156618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FA84D-414F-4A8F-9831-98B208A2957B}"/>
              </a:ext>
            </a:extLst>
          </p:cNvPr>
          <p:cNvSpPr txBox="1"/>
          <p:nvPr/>
        </p:nvSpPr>
        <p:spPr>
          <a:xfrm>
            <a:off x="7987340" y="472868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CDB674-BFE7-4A7A-926A-130831B6A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968735"/>
              </p:ext>
            </p:extLst>
          </p:nvPr>
        </p:nvGraphicFramePr>
        <p:xfrm>
          <a:off x="7696639" y="416649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5B9770-48B2-41AF-AD8F-B560747B6BA9}"/>
              </a:ext>
            </a:extLst>
          </p:cNvPr>
          <p:cNvSpPr txBox="1"/>
          <p:nvPr/>
        </p:nvSpPr>
        <p:spPr>
          <a:xfrm>
            <a:off x="2910616" y="472868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835FD53-D68A-429A-B730-4225FB706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301233"/>
              </p:ext>
            </p:extLst>
          </p:nvPr>
        </p:nvGraphicFramePr>
        <p:xfrm>
          <a:off x="2619915" y="416649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5E2EAA3-B76F-4A7E-ABDE-1F2B3E22963B}"/>
              </a:ext>
            </a:extLst>
          </p:cNvPr>
          <p:cNvSpPr txBox="1"/>
          <p:nvPr/>
        </p:nvSpPr>
        <p:spPr>
          <a:xfrm>
            <a:off x="7987340" y="2156618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8A13BBC-04E6-49F1-9E8F-7D420CB6F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3649186"/>
              </p:ext>
            </p:extLst>
          </p:nvPr>
        </p:nvGraphicFramePr>
        <p:xfrm>
          <a:off x="7696639" y="1594426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9AB96F7-E35A-4E87-A42B-34E423E12F31}"/>
              </a:ext>
            </a:extLst>
          </p:cNvPr>
          <p:cNvGrpSpPr/>
          <p:nvPr/>
        </p:nvGrpSpPr>
        <p:grpSpPr>
          <a:xfrm>
            <a:off x="9572085" y="1883919"/>
            <a:ext cx="2120562" cy="1130171"/>
            <a:chOff x="6565695" y="2005884"/>
            <a:chExt cx="2055606" cy="11301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0B0030-1914-43FF-B9FB-B6C65A95884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634E9C-F190-499F-989C-395FCCDF7A1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CB082D-A5F7-4283-9308-F8A1314E95A4}"/>
              </a:ext>
            </a:extLst>
          </p:cNvPr>
          <p:cNvGrpSpPr/>
          <p:nvPr/>
        </p:nvGrpSpPr>
        <p:grpSpPr>
          <a:xfrm>
            <a:off x="9572085" y="4455986"/>
            <a:ext cx="2120562" cy="1130171"/>
            <a:chOff x="6565695" y="2005884"/>
            <a:chExt cx="2055606" cy="1130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A63E08-C9E8-4C92-A634-C89193B181E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3CE6F4-AB1F-4478-9BCC-F621AFDE307E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981EF3-E6D1-4F11-A45C-2238BF80981E}"/>
              </a:ext>
            </a:extLst>
          </p:cNvPr>
          <p:cNvGrpSpPr/>
          <p:nvPr/>
        </p:nvGrpSpPr>
        <p:grpSpPr>
          <a:xfrm>
            <a:off x="398413" y="1883919"/>
            <a:ext cx="2120562" cy="1130171"/>
            <a:chOff x="6565695" y="2005884"/>
            <a:chExt cx="2055606" cy="11301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2F9952-855D-4F19-B6C4-7F5D555079A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EF862F-56BB-4AA7-B797-F8CEA9B4412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5A4AED-9C73-47D7-86E3-F91474CB45AD}"/>
              </a:ext>
            </a:extLst>
          </p:cNvPr>
          <p:cNvGrpSpPr/>
          <p:nvPr/>
        </p:nvGrpSpPr>
        <p:grpSpPr>
          <a:xfrm>
            <a:off x="398413" y="4455986"/>
            <a:ext cx="2120562" cy="1130171"/>
            <a:chOff x="6565695" y="2005884"/>
            <a:chExt cx="2055606" cy="11301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690B3C-0E46-4F47-886A-247695BDC1B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CA2768-37A2-42C1-8628-6CDC23CFE5E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753B3F-1D4E-4E9E-896F-03E429A65E07}"/>
              </a:ext>
            </a:extLst>
          </p:cNvPr>
          <p:cNvGrpSpPr/>
          <p:nvPr/>
        </p:nvGrpSpPr>
        <p:grpSpPr>
          <a:xfrm>
            <a:off x="4291170" y="2117800"/>
            <a:ext cx="3512380" cy="3490822"/>
            <a:chOff x="4716619" y="2506936"/>
            <a:chExt cx="2827182" cy="2809830"/>
          </a:xfrm>
          <a:solidFill>
            <a:schemeClr val="accent6"/>
          </a:solidFill>
        </p:grpSpPr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C5A531BD-2BB5-4E60-9889-2D7DAF15BA85}"/>
                </a:ext>
              </a:extLst>
            </p:cNvPr>
            <p:cNvSpPr/>
            <p:nvPr/>
          </p:nvSpPr>
          <p:spPr>
            <a:xfrm>
              <a:off x="4762500" y="2533650"/>
              <a:ext cx="2743200" cy="2743200"/>
            </a:xfrm>
            <a:prstGeom prst="donut">
              <a:avLst>
                <a:gd name="adj" fmla="val 13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9BF34B-29A2-45F6-9305-C875391884B1}"/>
                </a:ext>
              </a:extLst>
            </p:cNvPr>
            <p:cNvSpPr/>
            <p:nvPr/>
          </p:nvSpPr>
          <p:spPr>
            <a:xfrm>
              <a:off x="5076825" y="2930843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A26CF0-94B9-46A7-BB94-A76363FEFBCB}"/>
                </a:ext>
              </a:extLst>
            </p:cNvPr>
            <p:cNvSpPr/>
            <p:nvPr/>
          </p:nvSpPr>
          <p:spPr>
            <a:xfrm>
              <a:off x="7090641" y="292131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24FFAE-CEE9-4DE2-B08C-EFF085FEA4CC}"/>
                </a:ext>
              </a:extLst>
            </p:cNvPr>
            <p:cNvSpPr/>
            <p:nvPr/>
          </p:nvSpPr>
          <p:spPr>
            <a:xfrm>
              <a:off x="7100166" y="4727953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93C118-1D3F-425E-8070-542457A4C834}"/>
                </a:ext>
              </a:extLst>
            </p:cNvPr>
            <p:cNvSpPr/>
            <p:nvPr/>
          </p:nvSpPr>
          <p:spPr>
            <a:xfrm>
              <a:off x="5067300" y="473747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2FE3120-2D0D-4A78-ACD7-87B1E9E9E215}"/>
                </a:ext>
              </a:extLst>
            </p:cNvPr>
            <p:cNvSpPr/>
            <p:nvPr/>
          </p:nvSpPr>
          <p:spPr>
            <a:xfrm>
              <a:off x="6076950" y="5202466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FA4FE28-9160-403D-85F9-427A74CC8289}"/>
                </a:ext>
              </a:extLst>
            </p:cNvPr>
            <p:cNvSpPr/>
            <p:nvPr/>
          </p:nvSpPr>
          <p:spPr>
            <a:xfrm>
              <a:off x="6076950" y="2506936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CE8B8F-DB7C-4766-9D35-5B9EC36669B4}"/>
                </a:ext>
              </a:extLst>
            </p:cNvPr>
            <p:cNvSpPr/>
            <p:nvPr/>
          </p:nvSpPr>
          <p:spPr>
            <a:xfrm>
              <a:off x="4716619" y="38481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196F889-0DF8-4C8B-A3FC-7228D684DB20}"/>
                </a:ext>
              </a:extLst>
            </p:cNvPr>
            <p:cNvSpPr/>
            <p:nvPr/>
          </p:nvSpPr>
          <p:spPr>
            <a:xfrm>
              <a:off x="7429501" y="38481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0A4F0BE-4525-46E5-9AAE-F52478996EF1}"/>
              </a:ext>
            </a:extLst>
          </p:cNvPr>
          <p:cNvSpPr/>
          <p:nvPr/>
        </p:nvSpPr>
        <p:spPr>
          <a:xfrm>
            <a:off x="5017041" y="2810966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28155E0-383C-4650-979C-0FFB375DABD9}"/>
              </a:ext>
            </a:extLst>
          </p:cNvPr>
          <p:cNvSpPr/>
          <p:nvPr/>
        </p:nvSpPr>
        <p:spPr>
          <a:xfrm>
            <a:off x="6728204" y="2867794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8EEAD83-1910-4730-A45E-3B4FC60C7DCE}"/>
              </a:ext>
            </a:extLst>
          </p:cNvPr>
          <p:cNvSpPr/>
          <p:nvPr/>
        </p:nvSpPr>
        <p:spPr>
          <a:xfrm>
            <a:off x="5279136" y="4252862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C1CE5E-6337-4C78-8F9C-63C8677FA400}"/>
              </a:ext>
            </a:extLst>
          </p:cNvPr>
          <p:cNvSpPr/>
          <p:nvPr/>
        </p:nvSpPr>
        <p:spPr>
          <a:xfrm>
            <a:off x="6797209" y="4050415"/>
            <a:ext cx="524191" cy="40624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7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F7EBCD7C-090E-4EFA-A7F9-7BA731A1B794}"/>
              </a:ext>
            </a:extLst>
          </p:cNvPr>
          <p:cNvSpPr/>
          <p:nvPr/>
        </p:nvSpPr>
        <p:spPr>
          <a:xfrm>
            <a:off x="4724483" y="0"/>
            <a:ext cx="149752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0D1508-5CD4-4F9C-9D7E-55DADC7B36EF}"/>
              </a:ext>
            </a:extLst>
          </p:cNvPr>
          <p:cNvGrpSpPr/>
          <p:nvPr/>
        </p:nvGrpSpPr>
        <p:grpSpPr>
          <a:xfrm>
            <a:off x="504825" y="762000"/>
            <a:ext cx="788909" cy="6096000"/>
            <a:chOff x="5846596" y="462062"/>
            <a:chExt cx="2773530" cy="2143141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962A34-023C-47B5-8D5D-00627B99F206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9443D4-A455-4DF2-B36E-63D2BBB3596A}"/>
                </a:ext>
              </a:extLst>
            </p:cNvPr>
            <p:cNvSpPr/>
            <p:nvPr/>
          </p:nvSpPr>
          <p:spPr>
            <a:xfrm>
              <a:off x="6406021" y="2266949"/>
              <a:ext cx="581025" cy="19626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29FA17-847A-462D-AB0E-B4C15AE14D58}"/>
                </a:ext>
              </a:extLst>
            </p:cNvPr>
            <p:cNvSpPr/>
            <p:nvPr/>
          </p:nvSpPr>
          <p:spPr>
            <a:xfrm>
              <a:off x="7486651" y="2266949"/>
              <a:ext cx="581025" cy="19626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9C6B99-FD14-4C14-BDCD-D921BCAC3190}"/>
              </a:ext>
            </a:extLst>
          </p:cNvPr>
          <p:cNvGrpSpPr/>
          <p:nvPr/>
        </p:nvGrpSpPr>
        <p:grpSpPr>
          <a:xfrm>
            <a:off x="1230827" y="2457450"/>
            <a:ext cx="788909" cy="4400550"/>
            <a:chOff x="5846596" y="462062"/>
            <a:chExt cx="2773530" cy="15470803"/>
          </a:xfrm>
          <a:solidFill>
            <a:schemeClr val="accent2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AF3E93-03FD-4419-99A3-1861610C7F55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11B2CE-233B-4C71-B116-1257F69C7EE3}"/>
                </a:ext>
              </a:extLst>
            </p:cNvPr>
            <p:cNvSpPr/>
            <p:nvPr/>
          </p:nvSpPr>
          <p:spPr>
            <a:xfrm>
              <a:off x="6406021" y="2266949"/>
              <a:ext cx="581025" cy="13665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FF02C1-B515-46A0-9868-C91F73D1482E}"/>
                </a:ext>
              </a:extLst>
            </p:cNvPr>
            <p:cNvSpPr/>
            <p:nvPr/>
          </p:nvSpPr>
          <p:spPr>
            <a:xfrm>
              <a:off x="7486651" y="2266949"/>
              <a:ext cx="581025" cy="13665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0A0CF6A-9D66-47C0-A4F7-951179CCA2B5}"/>
              </a:ext>
            </a:extLst>
          </p:cNvPr>
          <p:cNvGrpSpPr/>
          <p:nvPr/>
        </p:nvGrpSpPr>
        <p:grpSpPr>
          <a:xfrm>
            <a:off x="1956829" y="1647825"/>
            <a:ext cx="788909" cy="5210175"/>
            <a:chOff x="5846596" y="462062"/>
            <a:chExt cx="2773530" cy="18317163"/>
          </a:xfrm>
          <a:solidFill>
            <a:schemeClr val="accent4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A2B089-E5D5-4145-9A38-63BAAED7E204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E56234-CB8A-46BD-863C-AB469A92C2FA}"/>
                </a:ext>
              </a:extLst>
            </p:cNvPr>
            <p:cNvSpPr/>
            <p:nvPr/>
          </p:nvSpPr>
          <p:spPr>
            <a:xfrm>
              <a:off x="6406021" y="2266949"/>
              <a:ext cx="581025" cy="16512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FA0CE03-320F-4C53-AF21-35F957A632E8}"/>
                </a:ext>
              </a:extLst>
            </p:cNvPr>
            <p:cNvSpPr/>
            <p:nvPr/>
          </p:nvSpPr>
          <p:spPr>
            <a:xfrm>
              <a:off x="7486651" y="2266949"/>
              <a:ext cx="581025" cy="16512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D93557B-9933-474C-A30A-72557B14457F}"/>
              </a:ext>
            </a:extLst>
          </p:cNvPr>
          <p:cNvGrpSpPr/>
          <p:nvPr/>
        </p:nvGrpSpPr>
        <p:grpSpPr>
          <a:xfrm>
            <a:off x="2682831" y="2143125"/>
            <a:ext cx="788909" cy="4714875"/>
            <a:chOff x="5846596" y="462062"/>
            <a:chExt cx="2773530" cy="16575861"/>
          </a:xfrm>
          <a:solidFill>
            <a:schemeClr val="accent3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BDEE3AB-CE1D-4269-B896-E4EE40CC82DA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D736E2-6426-44F4-95D3-02105E69C5E3}"/>
                </a:ext>
              </a:extLst>
            </p:cNvPr>
            <p:cNvSpPr/>
            <p:nvPr/>
          </p:nvSpPr>
          <p:spPr>
            <a:xfrm>
              <a:off x="6406021" y="2266949"/>
              <a:ext cx="581025" cy="14770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AE08705-B076-4949-A9AC-0F3368E992D3}"/>
                </a:ext>
              </a:extLst>
            </p:cNvPr>
            <p:cNvSpPr/>
            <p:nvPr/>
          </p:nvSpPr>
          <p:spPr>
            <a:xfrm>
              <a:off x="7486651" y="2266949"/>
              <a:ext cx="581025" cy="14770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D8C2C-CE0D-44AC-B6DD-D36C0865C4F0}"/>
              </a:ext>
            </a:extLst>
          </p:cNvPr>
          <p:cNvGrpSpPr/>
          <p:nvPr/>
        </p:nvGrpSpPr>
        <p:grpSpPr>
          <a:xfrm>
            <a:off x="3408832" y="1352550"/>
            <a:ext cx="788909" cy="5505450"/>
            <a:chOff x="5846596" y="462062"/>
            <a:chExt cx="2773530" cy="19355247"/>
          </a:xfrm>
          <a:solidFill>
            <a:schemeClr val="accent2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A07408-3560-4707-9F1C-A4E4AF84417B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A75A18-D4E1-4047-9EA9-FC3FF9F52193}"/>
                </a:ext>
              </a:extLst>
            </p:cNvPr>
            <p:cNvSpPr/>
            <p:nvPr/>
          </p:nvSpPr>
          <p:spPr>
            <a:xfrm>
              <a:off x="6406021" y="2266949"/>
              <a:ext cx="581025" cy="1755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27FD999-0964-44DA-85FB-B37C16C08A2E}"/>
                </a:ext>
              </a:extLst>
            </p:cNvPr>
            <p:cNvSpPr/>
            <p:nvPr/>
          </p:nvSpPr>
          <p:spPr>
            <a:xfrm>
              <a:off x="7486651" y="2266949"/>
              <a:ext cx="581025" cy="1755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FFABCF-0393-4458-8112-3E980F392D31}"/>
              </a:ext>
            </a:extLst>
          </p:cNvPr>
          <p:cNvGrpSpPr/>
          <p:nvPr/>
        </p:nvGrpSpPr>
        <p:grpSpPr>
          <a:xfrm>
            <a:off x="1078130" y="3223659"/>
            <a:ext cx="788909" cy="3634341"/>
            <a:chOff x="5846596" y="462062"/>
            <a:chExt cx="2773530" cy="12777080"/>
          </a:xfrm>
          <a:solidFill>
            <a:schemeClr val="accent4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9491AA-6434-438A-B2D2-30B702781D6E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01728A9-5BEF-444D-810A-52B1E1738126}"/>
                </a:ext>
              </a:extLst>
            </p:cNvPr>
            <p:cNvSpPr/>
            <p:nvPr/>
          </p:nvSpPr>
          <p:spPr>
            <a:xfrm>
              <a:off x="6406021" y="2266949"/>
              <a:ext cx="581025" cy="10972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4A64D3-C20F-4844-9CDC-F82ED17B5054}"/>
                </a:ext>
              </a:extLst>
            </p:cNvPr>
            <p:cNvSpPr/>
            <p:nvPr/>
          </p:nvSpPr>
          <p:spPr>
            <a:xfrm>
              <a:off x="7486651" y="2266949"/>
              <a:ext cx="581025" cy="10972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4F342BB-557D-4E1D-9466-605B7FE67DB7}"/>
              </a:ext>
            </a:extLst>
          </p:cNvPr>
          <p:cNvGrpSpPr/>
          <p:nvPr/>
        </p:nvGrpSpPr>
        <p:grpSpPr>
          <a:xfrm>
            <a:off x="3260580" y="2786751"/>
            <a:ext cx="788909" cy="4071249"/>
            <a:chOff x="5846596" y="462062"/>
            <a:chExt cx="2773530" cy="14313096"/>
          </a:xfrm>
          <a:solidFill>
            <a:schemeClr val="accent4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CB3C1F6-254A-48A3-A3C8-110721D7E101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5CD80D4-FF78-46CF-8DB7-0B25B78B45C2}"/>
                </a:ext>
              </a:extLst>
            </p:cNvPr>
            <p:cNvSpPr/>
            <p:nvPr/>
          </p:nvSpPr>
          <p:spPr>
            <a:xfrm>
              <a:off x="6406021" y="2266949"/>
              <a:ext cx="581025" cy="12508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B9E62D6-AF6F-433D-8EED-34900B954C97}"/>
                </a:ext>
              </a:extLst>
            </p:cNvPr>
            <p:cNvSpPr/>
            <p:nvPr/>
          </p:nvSpPr>
          <p:spPr>
            <a:xfrm>
              <a:off x="7486651" y="2266949"/>
              <a:ext cx="581025" cy="125082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3290494-4A7E-4DE3-A898-6163ED8C7E72}"/>
              </a:ext>
            </a:extLst>
          </p:cNvPr>
          <p:cNvGrpSpPr/>
          <p:nvPr/>
        </p:nvGrpSpPr>
        <p:grpSpPr>
          <a:xfrm>
            <a:off x="1956829" y="3720619"/>
            <a:ext cx="788909" cy="3137381"/>
            <a:chOff x="1452004" y="3720619"/>
            <a:chExt cx="788909" cy="3137381"/>
          </a:xfrm>
          <a:solidFill>
            <a:schemeClr val="accent3"/>
          </a:solidFill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BF6D5B6-DC47-461C-9187-C134974B1590}"/>
                </a:ext>
              </a:extLst>
            </p:cNvPr>
            <p:cNvSpPr/>
            <p:nvPr/>
          </p:nvSpPr>
          <p:spPr>
            <a:xfrm>
              <a:off x="1717932" y="3886200"/>
              <a:ext cx="307378" cy="2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2F73669-DA90-425F-8D50-729EB0B3E72B}"/>
                </a:ext>
              </a:extLst>
            </p:cNvPr>
            <p:cNvGrpSpPr/>
            <p:nvPr/>
          </p:nvGrpSpPr>
          <p:grpSpPr>
            <a:xfrm>
              <a:off x="1452004" y="3720619"/>
              <a:ext cx="788909" cy="3137381"/>
              <a:chOff x="5846596" y="462062"/>
              <a:chExt cx="2773530" cy="11029941"/>
            </a:xfrm>
            <a:grpFill/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B9CAD7D-BB2D-4FE9-848C-04ABAB379B75}"/>
                  </a:ext>
                </a:extLst>
              </p:cNvPr>
              <p:cNvSpPr/>
              <p:nvPr/>
            </p:nvSpPr>
            <p:spPr>
              <a:xfrm>
                <a:off x="5846596" y="462062"/>
                <a:ext cx="2773530" cy="2146766"/>
              </a:xfrm>
              <a:custGeom>
                <a:avLst/>
                <a:gdLst>
                  <a:gd name="connsiteX0" fmla="*/ 1573462 w 3107713"/>
                  <a:gd name="connsiteY0" fmla="*/ 1230810 h 2405430"/>
                  <a:gd name="connsiteX1" fmla="*/ 1573462 w 3107713"/>
                  <a:gd name="connsiteY1" fmla="*/ 1540156 h 2405430"/>
                  <a:gd name="connsiteX2" fmla="*/ 1882808 w 3107713"/>
                  <a:gd name="connsiteY2" fmla="*/ 1540156 h 2405430"/>
                  <a:gd name="connsiteX3" fmla="*/ 1882808 w 3107713"/>
                  <a:gd name="connsiteY3" fmla="*/ 1230810 h 2405430"/>
                  <a:gd name="connsiteX4" fmla="*/ 1220371 w 3107713"/>
                  <a:gd name="connsiteY4" fmla="*/ 1230810 h 2405430"/>
                  <a:gd name="connsiteX5" fmla="*/ 1220371 w 3107713"/>
                  <a:gd name="connsiteY5" fmla="*/ 1540156 h 2405430"/>
                  <a:gd name="connsiteX6" fmla="*/ 1529717 w 3107713"/>
                  <a:gd name="connsiteY6" fmla="*/ 1540156 h 2405430"/>
                  <a:gd name="connsiteX7" fmla="*/ 1529717 w 3107713"/>
                  <a:gd name="connsiteY7" fmla="*/ 1230810 h 2405430"/>
                  <a:gd name="connsiteX8" fmla="*/ 1573462 w 3107713"/>
                  <a:gd name="connsiteY8" fmla="*/ 861315 h 2405430"/>
                  <a:gd name="connsiteX9" fmla="*/ 1573462 w 3107713"/>
                  <a:gd name="connsiteY9" fmla="*/ 1170661 h 2405430"/>
                  <a:gd name="connsiteX10" fmla="*/ 1882808 w 3107713"/>
                  <a:gd name="connsiteY10" fmla="*/ 1170661 h 2405430"/>
                  <a:gd name="connsiteX11" fmla="*/ 1882808 w 3107713"/>
                  <a:gd name="connsiteY11" fmla="*/ 861315 h 2405430"/>
                  <a:gd name="connsiteX12" fmla="*/ 1220371 w 3107713"/>
                  <a:gd name="connsiteY12" fmla="*/ 861315 h 2405430"/>
                  <a:gd name="connsiteX13" fmla="*/ 1220371 w 3107713"/>
                  <a:gd name="connsiteY13" fmla="*/ 1170661 h 2405430"/>
                  <a:gd name="connsiteX14" fmla="*/ 1529717 w 3107713"/>
                  <a:gd name="connsiteY14" fmla="*/ 1170661 h 2405430"/>
                  <a:gd name="connsiteX15" fmla="*/ 1529717 w 3107713"/>
                  <a:gd name="connsiteY15" fmla="*/ 861315 h 2405430"/>
                  <a:gd name="connsiteX16" fmla="*/ 1554853 w 3107713"/>
                  <a:gd name="connsiteY16" fmla="*/ 0 h 2405430"/>
                  <a:gd name="connsiteX17" fmla="*/ 1709041 w 3107713"/>
                  <a:gd name="connsiteY17" fmla="*/ 68657 h 2405430"/>
                  <a:gd name="connsiteX18" fmla="*/ 2030222 w 3107713"/>
                  <a:gd name="connsiteY18" fmla="*/ 299844 h 2405430"/>
                  <a:gd name="connsiteX19" fmla="*/ 2101595 w 3107713"/>
                  <a:gd name="connsiteY19" fmla="*/ 268813 h 2405430"/>
                  <a:gd name="connsiteX20" fmla="*/ 2241239 w 3107713"/>
                  <a:gd name="connsiteY20" fmla="*/ 133823 h 2405430"/>
                  <a:gd name="connsiteX21" fmla="*/ 2380880 w 3107713"/>
                  <a:gd name="connsiteY21" fmla="*/ 133823 h 2405430"/>
                  <a:gd name="connsiteX22" fmla="*/ 2486388 w 3107713"/>
                  <a:gd name="connsiteY22" fmla="*/ 239331 h 2405430"/>
                  <a:gd name="connsiteX23" fmla="*/ 2484837 w 3107713"/>
                  <a:gd name="connsiteY23" fmla="*/ 526377 h 2405430"/>
                  <a:gd name="connsiteX24" fmla="*/ 2571726 w 3107713"/>
                  <a:gd name="connsiteY24" fmla="*/ 690844 h 2405430"/>
                  <a:gd name="connsiteX25" fmla="*/ 3013930 w 3107713"/>
                  <a:gd name="connsiteY25" fmla="*/ 1005818 h 2405430"/>
                  <a:gd name="connsiteX26" fmla="*/ 3107024 w 3107713"/>
                  <a:gd name="connsiteY26" fmla="*/ 1131497 h 2405430"/>
                  <a:gd name="connsiteX27" fmla="*/ 3041858 w 3107713"/>
                  <a:gd name="connsiteY27" fmla="*/ 1271140 h 2405430"/>
                  <a:gd name="connsiteX28" fmla="*/ 2843256 w 3107713"/>
                  <a:gd name="connsiteY28" fmla="*/ 1271140 h 2405430"/>
                  <a:gd name="connsiteX29" fmla="*/ 2577934 w 3107713"/>
                  <a:gd name="connsiteY29" fmla="*/ 1083398 h 2405430"/>
                  <a:gd name="connsiteX30" fmla="*/ 2500354 w 3107713"/>
                  <a:gd name="connsiteY30" fmla="*/ 1041505 h 2405430"/>
                  <a:gd name="connsiteX31" fmla="*/ 2486388 w 3107713"/>
                  <a:gd name="connsiteY31" fmla="*/ 1126841 h 2405430"/>
                  <a:gd name="connsiteX32" fmla="*/ 2486388 w 3107713"/>
                  <a:gd name="connsiteY32" fmla="*/ 1688518 h 2405430"/>
                  <a:gd name="connsiteX33" fmla="*/ 2486388 w 3107713"/>
                  <a:gd name="connsiteY33" fmla="*/ 2254849 h 2405430"/>
                  <a:gd name="connsiteX34" fmla="*/ 2343642 w 3107713"/>
                  <a:gd name="connsiteY34" fmla="*/ 2403802 h 2405430"/>
                  <a:gd name="connsiteX35" fmla="*/ 1909197 w 3107713"/>
                  <a:gd name="connsiteY35" fmla="*/ 2405353 h 2405430"/>
                  <a:gd name="connsiteX36" fmla="*/ 1833168 w 3107713"/>
                  <a:gd name="connsiteY36" fmla="*/ 2327773 h 2405430"/>
                  <a:gd name="connsiteX37" fmla="*/ 1834722 w 3107713"/>
                  <a:gd name="connsiteY37" fmla="*/ 1939875 h 2405430"/>
                  <a:gd name="connsiteX38" fmla="*/ 1741625 w 3107713"/>
                  <a:gd name="connsiteY38" fmla="*/ 1842124 h 2405430"/>
                  <a:gd name="connsiteX39" fmla="*/ 1369244 w 3107713"/>
                  <a:gd name="connsiteY39" fmla="*/ 1842124 h 2405430"/>
                  <a:gd name="connsiteX40" fmla="*/ 1276150 w 3107713"/>
                  <a:gd name="connsiteY40" fmla="*/ 1939875 h 2405430"/>
                  <a:gd name="connsiteX41" fmla="*/ 1277701 w 3107713"/>
                  <a:gd name="connsiteY41" fmla="*/ 2327773 h 2405430"/>
                  <a:gd name="connsiteX42" fmla="*/ 1200121 w 3107713"/>
                  <a:gd name="connsiteY42" fmla="*/ 2403802 h 2405430"/>
                  <a:gd name="connsiteX43" fmla="*/ 773434 w 3107713"/>
                  <a:gd name="connsiteY43" fmla="*/ 2402251 h 2405430"/>
                  <a:gd name="connsiteX44" fmla="*/ 624481 w 3107713"/>
                  <a:gd name="connsiteY44" fmla="*/ 2251744 h 2405430"/>
                  <a:gd name="connsiteX45" fmla="*/ 622930 w 3107713"/>
                  <a:gd name="connsiteY45" fmla="*/ 1111327 h 2405430"/>
                  <a:gd name="connsiteX46" fmla="*/ 607413 w 3107713"/>
                  <a:gd name="connsiteY46" fmla="*/ 1041505 h 2405430"/>
                  <a:gd name="connsiteX47" fmla="*/ 548452 w 3107713"/>
                  <a:gd name="connsiteY47" fmla="*/ 1072535 h 2405430"/>
                  <a:gd name="connsiteX48" fmla="*/ 290888 w 3107713"/>
                  <a:gd name="connsiteY48" fmla="*/ 1258726 h 2405430"/>
                  <a:gd name="connsiteX49" fmla="*/ 152798 w 3107713"/>
                  <a:gd name="connsiteY49" fmla="*/ 1300620 h 2405430"/>
                  <a:gd name="connsiteX50" fmla="*/ 6947 w 3107713"/>
                  <a:gd name="connsiteY50" fmla="*/ 1192009 h 2405430"/>
                  <a:gd name="connsiteX51" fmla="*/ 67460 w 3107713"/>
                  <a:gd name="connsiteY51" fmla="*/ 1029090 h 2405430"/>
                  <a:gd name="connsiteX52" fmla="*/ 557761 w 3107713"/>
                  <a:gd name="connsiteY52" fmla="*/ 675330 h 2405430"/>
                  <a:gd name="connsiteX53" fmla="*/ 1401828 w 3107713"/>
                  <a:gd name="connsiteY53" fmla="*/ 68657 h 2405430"/>
                  <a:gd name="connsiteX54" fmla="*/ 1554853 w 3107713"/>
                  <a:gd name="connsiteY54" fmla="*/ 0 h 240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107713" h="2405430">
                    <a:moveTo>
                      <a:pt x="1573462" y="1230810"/>
                    </a:moveTo>
                    <a:lnTo>
                      <a:pt x="1573462" y="1540156"/>
                    </a:lnTo>
                    <a:lnTo>
                      <a:pt x="1882808" y="1540156"/>
                    </a:lnTo>
                    <a:lnTo>
                      <a:pt x="1882808" y="1230810"/>
                    </a:lnTo>
                    <a:close/>
                    <a:moveTo>
                      <a:pt x="1220371" y="1230810"/>
                    </a:moveTo>
                    <a:lnTo>
                      <a:pt x="1220371" y="1540156"/>
                    </a:lnTo>
                    <a:lnTo>
                      <a:pt x="1529717" y="1540156"/>
                    </a:lnTo>
                    <a:lnTo>
                      <a:pt x="1529717" y="1230810"/>
                    </a:lnTo>
                    <a:close/>
                    <a:moveTo>
                      <a:pt x="1573462" y="861315"/>
                    </a:moveTo>
                    <a:lnTo>
                      <a:pt x="1573462" y="1170661"/>
                    </a:lnTo>
                    <a:lnTo>
                      <a:pt x="1882808" y="1170661"/>
                    </a:lnTo>
                    <a:lnTo>
                      <a:pt x="1882808" y="861315"/>
                    </a:lnTo>
                    <a:close/>
                    <a:moveTo>
                      <a:pt x="1220371" y="861315"/>
                    </a:moveTo>
                    <a:lnTo>
                      <a:pt x="1220371" y="1170661"/>
                    </a:lnTo>
                    <a:lnTo>
                      <a:pt x="1529717" y="1170661"/>
                    </a:lnTo>
                    <a:lnTo>
                      <a:pt x="1529717" y="861315"/>
                    </a:lnTo>
                    <a:close/>
                    <a:moveTo>
                      <a:pt x="1554853" y="0"/>
                    </a:moveTo>
                    <a:cubicBezTo>
                      <a:pt x="1599267" y="0"/>
                      <a:pt x="1643875" y="22886"/>
                      <a:pt x="1709041" y="68657"/>
                    </a:cubicBezTo>
                    <a:cubicBezTo>
                      <a:pt x="1816101" y="144686"/>
                      <a:pt x="1923163" y="222264"/>
                      <a:pt x="2030222" y="299844"/>
                    </a:cubicBezTo>
                    <a:cubicBezTo>
                      <a:pt x="2075218" y="332428"/>
                      <a:pt x="2098490" y="341737"/>
                      <a:pt x="2101595" y="268813"/>
                    </a:cubicBezTo>
                    <a:cubicBezTo>
                      <a:pt x="2106248" y="152442"/>
                      <a:pt x="2129523" y="133823"/>
                      <a:pt x="2241239" y="133823"/>
                    </a:cubicBezTo>
                    <a:cubicBezTo>
                      <a:pt x="2287786" y="133823"/>
                      <a:pt x="2334333" y="133823"/>
                      <a:pt x="2380880" y="133823"/>
                    </a:cubicBezTo>
                    <a:cubicBezTo>
                      <a:pt x="2450702" y="133823"/>
                      <a:pt x="2486388" y="169509"/>
                      <a:pt x="2486388" y="239331"/>
                    </a:cubicBezTo>
                    <a:cubicBezTo>
                      <a:pt x="2486388" y="335530"/>
                      <a:pt x="2492595" y="431729"/>
                      <a:pt x="2484837" y="526377"/>
                    </a:cubicBezTo>
                    <a:cubicBezTo>
                      <a:pt x="2478630" y="603955"/>
                      <a:pt x="2509663" y="648951"/>
                      <a:pt x="2571726" y="690844"/>
                    </a:cubicBezTo>
                    <a:cubicBezTo>
                      <a:pt x="2720680" y="793250"/>
                      <a:pt x="2866528" y="900310"/>
                      <a:pt x="3013930" y="1005818"/>
                    </a:cubicBezTo>
                    <a:cubicBezTo>
                      <a:pt x="3058926" y="1038402"/>
                      <a:pt x="3102370" y="1069433"/>
                      <a:pt x="3107024" y="1131497"/>
                    </a:cubicBezTo>
                    <a:cubicBezTo>
                      <a:pt x="3111680" y="1190458"/>
                      <a:pt x="3093061" y="1240107"/>
                      <a:pt x="3041858" y="1271140"/>
                    </a:cubicBezTo>
                    <a:cubicBezTo>
                      <a:pt x="2976692" y="1311480"/>
                      <a:pt x="2906870" y="1313031"/>
                      <a:pt x="2843256" y="1271140"/>
                    </a:cubicBezTo>
                    <a:cubicBezTo>
                      <a:pt x="2753264" y="1212179"/>
                      <a:pt x="2666374" y="1145462"/>
                      <a:pt x="2577934" y="1083398"/>
                    </a:cubicBezTo>
                    <a:cubicBezTo>
                      <a:pt x="2553108" y="1066331"/>
                      <a:pt x="2528282" y="1029090"/>
                      <a:pt x="2500354" y="1041505"/>
                    </a:cubicBezTo>
                    <a:cubicBezTo>
                      <a:pt x="2469321" y="1055468"/>
                      <a:pt x="2486388" y="1097361"/>
                      <a:pt x="2486388" y="1126841"/>
                    </a:cubicBezTo>
                    <a:cubicBezTo>
                      <a:pt x="2484837" y="1316136"/>
                      <a:pt x="2486388" y="1502327"/>
                      <a:pt x="2486388" y="1688518"/>
                    </a:cubicBezTo>
                    <a:cubicBezTo>
                      <a:pt x="2486388" y="1877811"/>
                      <a:pt x="2486388" y="2065553"/>
                      <a:pt x="2486388" y="2254849"/>
                    </a:cubicBezTo>
                    <a:cubicBezTo>
                      <a:pt x="2486388" y="2361908"/>
                      <a:pt x="2449151" y="2402251"/>
                      <a:pt x="2343642" y="2403802"/>
                    </a:cubicBezTo>
                    <a:cubicBezTo>
                      <a:pt x="2199345" y="2405353"/>
                      <a:pt x="2053494" y="2402251"/>
                      <a:pt x="1909197" y="2405353"/>
                    </a:cubicBezTo>
                    <a:cubicBezTo>
                      <a:pt x="1851790" y="2406904"/>
                      <a:pt x="1831617" y="2385183"/>
                      <a:pt x="1833168" y="2327773"/>
                    </a:cubicBezTo>
                    <a:cubicBezTo>
                      <a:pt x="1836273" y="2198992"/>
                      <a:pt x="1831617" y="2068658"/>
                      <a:pt x="1834722" y="1939875"/>
                    </a:cubicBezTo>
                    <a:cubicBezTo>
                      <a:pt x="1836273" y="1871606"/>
                      <a:pt x="1812998" y="1840573"/>
                      <a:pt x="1741625" y="1842124"/>
                    </a:cubicBezTo>
                    <a:cubicBezTo>
                      <a:pt x="1617498" y="1845229"/>
                      <a:pt x="1493371" y="1845229"/>
                      <a:pt x="1369244" y="1842124"/>
                    </a:cubicBezTo>
                    <a:cubicBezTo>
                      <a:pt x="1296320" y="1840573"/>
                      <a:pt x="1274596" y="1873158"/>
                      <a:pt x="1276150" y="1939875"/>
                    </a:cubicBezTo>
                    <a:cubicBezTo>
                      <a:pt x="1279252" y="2068658"/>
                      <a:pt x="1274596" y="2198992"/>
                      <a:pt x="1277701" y="2327773"/>
                    </a:cubicBezTo>
                    <a:cubicBezTo>
                      <a:pt x="1279252" y="2385183"/>
                      <a:pt x="1257528" y="2405353"/>
                      <a:pt x="1200121" y="2403802"/>
                    </a:cubicBezTo>
                    <a:cubicBezTo>
                      <a:pt x="1057375" y="2400697"/>
                      <a:pt x="916180" y="2403802"/>
                      <a:pt x="773434" y="2402251"/>
                    </a:cubicBezTo>
                    <a:cubicBezTo>
                      <a:pt x="661719" y="2400697"/>
                      <a:pt x="624481" y="2363459"/>
                      <a:pt x="624481" y="2251744"/>
                    </a:cubicBezTo>
                    <a:cubicBezTo>
                      <a:pt x="624481" y="1871606"/>
                      <a:pt x="624481" y="1491467"/>
                      <a:pt x="622930" y="1111327"/>
                    </a:cubicBezTo>
                    <a:cubicBezTo>
                      <a:pt x="622930" y="1088052"/>
                      <a:pt x="636893" y="1053916"/>
                      <a:pt x="607413" y="1041505"/>
                    </a:cubicBezTo>
                    <a:cubicBezTo>
                      <a:pt x="585692" y="1032195"/>
                      <a:pt x="567071" y="1058572"/>
                      <a:pt x="548452" y="1072535"/>
                    </a:cubicBezTo>
                    <a:cubicBezTo>
                      <a:pt x="461565" y="1134599"/>
                      <a:pt x="376227" y="1195111"/>
                      <a:pt x="290888" y="1258726"/>
                    </a:cubicBezTo>
                    <a:cubicBezTo>
                      <a:pt x="248995" y="1289759"/>
                      <a:pt x="203999" y="1306827"/>
                      <a:pt x="152798" y="1300620"/>
                    </a:cubicBezTo>
                    <a:cubicBezTo>
                      <a:pt x="82976" y="1292861"/>
                      <a:pt x="27117" y="1263382"/>
                      <a:pt x="6947" y="1192009"/>
                    </a:cubicBezTo>
                    <a:cubicBezTo>
                      <a:pt x="-13223" y="1125289"/>
                      <a:pt x="11603" y="1069433"/>
                      <a:pt x="67460" y="1029090"/>
                    </a:cubicBezTo>
                    <a:cubicBezTo>
                      <a:pt x="230376" y="911170"/>
                      <a:pt x="393294" y="793250"/>
                      <a:pt x="557761" y="675330"/>
                    </a:cubicBezTo>
                    <a:cubicBezTo>
                      <a:pt x="838600" y="472072"/>
                      <a:pt x="1119438" y="270364"/>
                      <a:pt x="1401828" y="68657"/>
                    </a:cubicBezTo>
                    <a:cubicBezTo>
                      <a:pt x="1466219" y="22886"/>
                      <a:pt x="1510439" y="0"/>
                      <a:pt x="1554853" y="0"/>
                    </a:cubicBezTo>
                    <a:close/>
                  </a:path>
                </a:pathLst>
              </a:custGeom>
              <a:grpFill/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5C2247-B853-48CA-B0DB-D74E22F0F2CD}"/>
                  </a:ext>
                </a:extLst>
              </p:cNvPr>
              <p:cNvSpPr/>
              <p:nvPr/>
            </p:nvSpPr>
            <p:spPr>
              <a:xfrm>
                <a:off x="6406021" y="2266949"/>
                <a:ext cx="581025" cy="9225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951919A-4D1A-41F0-A9AA-C84DD34E7FE8}"/>
                  </a:ext>
                </a:extLst>
              </p:cNvPr>
              <p:cNvSpPr/>
              <p:nvPr/>
            </p:nvSpPr>
            <p:spPr>
              <a:xfrm>
                <a:off x="7486651" y="2266949"/>
                <a:ext cx="581025" cy="92250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40AFA22-B70A-464D-B0D6-ACAD9AFCC592}"/>
              </a:ext>
            </a:extLst>
          </p:cNvPr>
          <p:cNvSpPr txBox="1"/>
          <p:nvPr/>
        </p:nvSpPr>
        <p:spPr>
          <a:xfrm>
            <a:off x="4171951" y="343162"/>
            <a:ext cx="80200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A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gend</a:t>
            </a:r>
            <a:r>
              <a:rPr lang="en-US" altLang="ko-KR" sz="5400" dirty="0">
                <a:latin typeface="+mj-lt"/>
                <a:cs typeface="Arial" pitchFamily="34" charset="0"/>
              </a:rPr>
              <a:t>a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3EF0788-159A-46E4-BA51-82E320046E6D}"/>
              </a:ext>
            </a:extLst>
          </p:cNvPr>
          <p:cNvGrpSpPr/>
          <p:nvPr/>
        </p:nvGrpSpPr>
        <p:grpSpPr>
          <a:xfrm>
            <a:off x="6533642" y="1911556"/>
            <a:ext cx="4507692" cy="800219"/>
            <a:chOff x="6557475" y="1411926"/>
            <a:chExt cx="4507692" cy="800219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09D505A-6384-49D1-9876-7FF2809512A6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051DCD3-8D06-4621-98BE-B55DC138964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6ACED2E-21CC-4289-A68C-38EEBF36915C}"/>
              </a:ext>
            </a:extLst>
          </p:cNvPr>
          <p:cNvGrpSpPr/>
          <p:nvPr/>
        </p:nvGrpSpPr>
        <p:grpSpPr>
          <a:xfrm>
            <a:off x="4994199" y="1921268"/>
            <a:ext cx="958096" cy="780795"/>
            <a:chOff x="5324331" y="1449052"/>
            <a:chExt cx="958096" cy="78079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09C53F-9F8D-4A49-A933-1F1B4C4FDC13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BDDB7A7-F78F-4F77-931D-CBBAA1135594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79056A8-7BD9-407E-BEB6-3E2E6C820A62}"/>
              </a:ext>
            </a:extLst>
          </p:cNvPr>
          <p:cNvGrpSpPr/>
          <p:nvPr/>
        </p:nvGrpSpPr>
        <p:grpSpPr>
          <a:xfrm>
            <a:off x="6537180" y="2946455"/>
            <a:ext cx="4507692" cy="800219"/>
            <a:chOff x="6557475" y="1411926"/>
            <a:chExt cx="4507692" cy="80021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72DB179-6A42-4A6E-9C02-62BC866C41E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712E96E-03D7-43CD-A843-DE2B9EC9807E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6470D80-1E18-4CAB-83ED-1DF7377B6C04}"/>
              </a:ext>
            </a:extLst>
          </p:cNvPr>
          <p:cNvGrpSpPr/>
          <p:nvPr/>
        </p:nvGrpSpPr>
        <p:grpSpPr>
          <a:xfrm>
            <a:off x="5012746" y="2956167"/>
            <a:ext cx="958096" cy="780795"/>
            <a:chOff x="5324331" y="1449052"/>
            <a:chExt cx="958096" cy="78079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630D5AF-8200-4F34-99A9-135C00B81FF0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0B9A8CC-4224-4499-82D3-4161C971E308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0A78358-F5F5-41FC-AD4B-0037F619C4B7}"/>
              </a:ext>
            </a:extLst>
          </p:cNvPr>
          <p:cNvGrpSpPr/>
          <p:nvPr/>
        </p:nvGrpSpPr>
        <p:grpSpPr>
          <a:xfrm>
            <a:off x="6540718" y="3981354"/>
            <a:ext cx="4507692" cy="800219"/>
            <a:chOff x="6557475" y="1411926"/>
            <a:chExt cx="4507692" cy="80021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02940C2-310B-43D4-923D-CC2EAE1D7BE3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2090791-AB09-4B9E-8FF1-9308EC46895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0E816C9-28D8-497B-B22B-1A3ADDD55BAE}"/>
              </a:ext>
            </a:extLst>
          </p:cNvPr>
          <p:cNvGrpSpPr/>
          <p:nvPr/>
        </p:nvGrpSpPr>
        <p:grpSpPr>
          <a:xfrm>
            <a:off x="5016284" y="3991066"/>
            <a:ext cx="958096" cy="780795"/>
            <a:chOff x="5324331" y="1449052"/>
            <a:chExt cx="958096" cy="78079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8E664DA-B995-46E3-BBBA-61375FA0BF97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5B362B6-F152-48D1-A8C7-BC44973D2CAE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F5F6B3B-7C52-4BC6-AB34-5F8A3DA61E97}"/>
              </a:ext>
            </a:extLst>
          </p:cNvPr>
          <p:cNvGrpSpPr/>
          <p:nvPr/>
        </p:nvGrpSpPr>
        <p:grpSpPr>
          <a:xfrm>
            <a:off x="6544256" y="5016253"/>
            <a:ext cx="4507692" cy="800219"/>
            <a:chOff x="6557475" y="1411926"/>
            <a:chExt cx="4507692" cy="800219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A26B881-CCB6-4349-B426-0E6ED9CEAC2D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D1EB861-2449-44C2-9A28-EF769F38A622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A99C43-7CB7-46F7-BAC8-2FD4085F20CB}"/>
              </a:ext>
            </a:extLst>
          </p:cNvPr>
          <p:cNvGrpSpPr/>
          <p:nvPr/>
        </p:nvGrpSpPr>
        <p:grpSpPr>
          <a:xfrm>
            <a:off x="5019822" y="5025965"/>
            <a:ext cx="958096" cy="780795"/>
            <a:chOff x="5324331" y="1449052"/>
            <a:chExt cx="958096" cy="78079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19C4DD9-D6A3-4DF9-9351-476E9D59FDC3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F1E3D4D-CD3B-4F7E-9748-781EEB585CB7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C850B21-2DCA-42CF-BBC5-FAE14E9DE586}"/>
              </a:ext>
            </a:extLst>
          </p:cNvPr>
          <p:cNvGrpSpPr/>
          <p:nvPr/>
        </p:nvGrpSpPr>
        <p:grpSpPr>
          <a:xfrm>
            <a:off x="2530156" y="4326901"/>
            <a:ext cx="788909" cy="2531099"/>
            <a:chOff x="5846596" y="462062"/>
            <a:chExt cx="2773530" cy="8898464"/>
          </a:xfrm>
          <a:solidFill>
            <a:schemeClr val="accent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06FB72-EEC5-4258-9B68-CC33A3D3C078}"/>
                </a:ext>
              </a:extLst>
            </p:cNvPr>
            <p:cNvSpPr/>
            <p:nvPr/>
          </p:nvSpPr>
          <p:spPr>
            <a:xfrm>
              <a:off x="5846596" y="462062"/>
              <a:ext cx="2773530" cy="2146766"/>
            </a:xfrm>
            <a:custGeom>
              <a:avLst/>
              <a:gdLst>
                <a:gd name="connsiteX0" fmla="*/ 1573462 w 3107713"/>
                <a:gd name="connsiteY0" fmla="*/ 1230810 h 2405430"/>
                <a:gd name="connsiteX1" fmla="*/ 1573462 w 3107713"/>
                <a:gd name="connsiteY1" fmla="*/ 1540156 h 2405430"/>
                <a:gd name="connsiteX2" fmla="*/ 1882808 w 3107713"/>
                <a:gd name="connsiteY2" fmla="*/ 1540156 h 2405430"/>
                <a:gd name="connsiteX3" fmla="*/ 1882808 w 3107713"/>
                <a:gd name="connsiteY3" fmla="*/ 1230810 h 2405430"/>
                <a:gd name="connsiteX4" fmla="*/ 1220371 w 3107713"/>
                <a:gd name="connsiteY4" fmla="*/ 1230810 h 2405430"/>
                <a:gd name="connsiteX5" fmla="*/ 1220371 w 3107713"/>
                <a:gd name="connsiteY5" fmla="*/ 1540156 h 2405430"/>
                <a:gd name="connsiteX6" fmla="*/ 1529717 w 3107713"/>
                <a:gd name="connsiteY6" fmla="*/ 1540156 h 2405430"/>
                <a:gd name="connsiteX7" fmla="*/ 1529717 w 3107713"/>
                <a:gd name="connsiteY7" fmla="*/ 1230810 h 2405430"/>
                <a:gd name="connsiteX8" fmla="*/ 1573462 w 3107713"/>
                <a:gd name="connsiteY8" fmla="*/ 861315 h 2405430"/>
                <a:gd name="connsiteX9" fmla="*/ 1573462 w 3107713"/>
                <a:gd name="connsiteY9" fmla="*/ 1170661 h 2405430"/>
                <a:gd name="connsiteX10" fmla="*/ 1882808 w 3107713"/>
                <a:gd name="connsiteY10" fmla="*/ 1170661 h 2405430"/>
                <a:gd name="connsiteX11" fmla="*/ 1882808 w 3107713"/>
                <a:gd name="connsiteY11" fmla="*/ 861315 h 2405430"/>
                <a:gd name="connsiteX12" fmla="*/ 1220371 w 3107713"/>
                <a:gd name="connsiteY12" fmla="*/ 861315 h 2405430"/>
                <a:gd name="connsiteX13" fmla="*/ 1220371 w 3107713"/>
                <a:gd name="connsiteY13" fmla="*/ 1170661 h 2405430"/>
                <a:gd name="connsiteX14" fmla="*/ 1529717 w 3107713"/>
                <a:gd name="connsiteY14" fmla="*/ 1170661 h 2405430"/>
                <a:gd name="connsiteX15" fmla="*/ 1529717 w 3107713"/>
                <a:gd name="connsiteY15" fmla="*/ 861315 h 2405430"/>
                <a:gd name="connsiteX16" fmla="*/ 1554853 w 3107713"/>
                <a:gd name="connsiteY16" fmla="*/ 0 h 2405430"/>
                <a:gd name="connsiteX17" fmla="*/ 1709041 w 3107713"/>
                <a:gd name="connsiteY17" fmla="*/ 68657 h 2405430"/>
                <a:gd name="connsiteX18" fmla="*/ 2030222 w 3107713"/>
                <a:gd name="connsiteY18" fmla="*/ 299844 h 2405430"/>
                <a:gd name="connsiteX19" fmla="*/ 2101595 w 3107713"/>
                <a:gd name="connsiteY19" fmla="*/ 268813 h 2405430"/>
                <a:gd name="connsiteX20" fmla="*/ 2241239 w 3107713"/>
                <a:gd name="connsiteY20" fmla="*/ 133823 h 2405430"/>
                <a:gd name="connsiteX21" fmla="*/ 2380880 w 3107713"/>
                <a:gd name="connsiteY21" fmla="*/ 133823 h 2405430"/>
                <a:gd name="connsiteX22" fmla="*/ 2486388 w 3107713"/>
                <a:gd name="connsiteY22" fmla="*/ 239331 h 2405430"/>
                <a:gd name="connsiteX23" fmla="*/ 2484837 w 3107713"/>
                <a:gd name="connsiteY23" fmla="*/ 526377 h 2405430"/>
                <a:gd name="connsiteX24" fmla="*/ 2571726 w 3107713"/>
                <a:gd name="connsiteY24" fmla="*/ 690844 h 2405430"/>
                <a:gd name="connsiteX25" fmla="*/ 3013930 w 3107713"/>
                <a:gd name="connsiteY25" fmla="*/ 1005818 h 2405430"/>
                <a:gd name="connsiteX26" fmla="*/ 3107024 w 3107713"/>
                <a:gd name="connsiteY26" fmla="*/ 1131497 h 2405430"/>
                <a:gd name="connsiteX27" fmla="*/ 3041858 w 3107713"/>
                <a:gd name="connsiteY27" fmla="*/ 1271140 h 2405430"/>
                <a:gd name="connsiteX28" fmla="*/ 2843256 w 3107713"/>
                <a:gd name="connsiteY28" fmla="*/ 1271140 h 2405430"/>
                <a:gd name="connsiteX29" fmla="*/ 2577934 w 3107713"/>
                <a:gd name="connsiteY29" fmla="*/ 1083398 h 2405430"/>
                <a:gd name="connsiteX30" fmla="*/ 2500354 w 3107713"/>
                <a:gd name="connsiteY30" fmla="*/ 1041505 h 2405430"/>
                <a:gd name="connsiteX31" fmla="*/ 2486388 w 3107713"/>
                <a:gd name="connsiteY31" fmla="*/ 1126841 h 2405430"/>
                <a:gd name="connsiteX32" fmla="*/ 2486388 w 3107713"/>
                <a:gd name="connsiteY32" fmla="*/ 1688518 h 2405430"/>
                <a:gd name="connsiteX33" fmla="*/ 2486388 w 3107713"/>
                <a:gd name="connsiteY33" fmla="*/ 2254849 h 2405430"/>
                <a:gd name="connsiteX34" fmla="*/ 2343642 w 3107713"/>
                <a:gd name="connsiteY34" fmla="*/ 2403802 h 2405430"/>
                <a:gd name="connsiteX35" fmla="*/ 1909197 w 3107713"/>
                <a:gd name="connsiteY35" fmla="*/ 2405353 h 2405430"/>
                <a:gd name="connsiteX36" fmla="*/ 1833168 w 3107713"/>
                <a:gd name="connsiteY36" fmla="*/ 2327773 h 2405430"/>
                <a:gd name="connsiteX37" fmla="*/ 1834722 w 3107713"/>
                <a:gd name="connsiteY37" fmla="*/ 1939875 h 2405430"/>
                <a:gd name="connsiteX38" fmla="*/ 1741625 w 3107713"/>
                <a:gd name="connsiteY38" fmla="*/ 1842124 h 2405430"/>
                <a:gd name="connsiteX39" fmla="*/ 1369244 w 3107713"/>
                <a:gd name="connsiteY39" fmla="*/ 1842124 h 2405430"/>
                <a:gd name="connsiteX40" fmla="*/ 1276150 w 3107713"/>
                <a:gd name="connsiteY40" fmla="*/ 1939875 h 2405430"/>
                <a:gd name="connsiteX41" fmla="*/ 1277701 w 3107713"/>
                <a:gd name="connsiteY41" fmla="*/ 2327773 h 2405430"/>
                <a:gd name="connsiteX42" fmla="*/ 1200121 w 3107713"/>
                <a:gd name="connsiteY42" fmla="*/ 2403802 h 2405430"/>
                <a:gd name="connsiteX43" fmla="*/ 773434 w 3107713"/>
                <a:gd name="connsiteY43" fmla="*/ 2402251 h 2405430"/>
                <a:gd name="connsiteX44" fmla="*/ 624481 w 3107713"/>
                <a:gd name="connsiteY44" fmla="*/ 2251744 h 2405430"/>
                <a:gd name="connsiteX45" fmla="*/ 622930 w 3107713"/>
                <a:gd name="connsiteY45" fmla="*/ 1111327 h 2405430"/>
                <a:gd name="connsiteX46" fmla="*/ 607413 w 3107713"/>
                <a:gd name="connsiteY46" fmla="*/ 1041505 h 2405430"/>
                <a:gd name="connsiteX47" fmla="*/ 548452 w 3107713"/>
                <a:gd name="connsiteY47" fmla="*/ 1072535 h 2405430"/>
                <a:gd name="connsiteX48" fmla="*/ 290888 w 3107713"/>
                <a:gd name="connsiteY48" fmla="*/ 1258726 h 2405430"/>
                <a:gd name="connsiteX49" fmla="*/ 152798 w 3107713"/>
                <a:gd name="connsiteY49" fmla="*/ 1300620 h 2405430"/>
                <a:gd name="connsiteX50" fmla="*/ 6947 w 3107713"/>
                <a:gd name="connsiteY50" fmla="*/ 1192009 h 2405430"/>
                <a:gd name="connsiteX51" fmla="*/ 67460 w 3107713"/>
                <a:gd name="connsiteY51" fmla="*/ 1029090 h 2405430"/>
                <a:gd name="connsiteX52" fmla="*/ 557761 w 3107713"/>
                <a:gd name="connsiteY52" fmla="*/ 675330 h 2405430"/>
                <a:gd name="connsiteX53" fmla="*/ 1401828 w 3107713"/>
                <a:gd name="connsiteY53" fmla="*/ 68657 h 2405430"/>
                <a:gd name="connsiteX54" fmla="*/ 1554853 w 3107713"/>
                <a:gd name="connsiteY54" fmla="*/ 0 h 240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107713" h="2405430">
                  <a:moveTo>
                    <a:pt x="1573462" y="1230810"/>
                  </a:moveTo>
                  <a:lnTo>
                    <a:pt x="1573462" y="1540156"/>
                  </a:lnTo>
                  <a:lnTo>
                    <a:pt x="1882808" y="1540156"/>
                  </a:lnTo>
                  <a:lnTo>
                    <a:pt x="1882808" y="1230810"/>
                  </a:lnTo>
                  <a:close/>
                  <a:moveTo>
                    <a:pt x="1220371" y="1230810"/>
                  </a:moveTo>
                  <a:lnTo>
                    <a:pt x="1220371" y="1540156"/>
                  </a:lnTo>
                  <a:lnTo>
                    <a:pt x="1529717" y="1540156"/>
                  </a:lnTo>
                  <a:lnTo>
                    <a:pt x="1529717" y="1230810"/>
                  </a:lnTo>
                  <a:close/>
                  <a:moveTo>
                    <a:pt x="1573462" y="861315"/>
                  </a:moveTo>
                  <a:lnTo>
                    <a:pt x="1573462" y="1170661"/>
                  </a:lnTo>
                  <a:lnTo>
                    <a:pt x="1882808" y="1170661"/>
                  </a:lnTo>
                  <a:lnTo>
                    <a:pt x="1882808" y="861315"/>
                  </a:lnTo>
                  <a:close/>
                  <a:moveTo>
                    <a:pt x="1220371" y="861315"/>
                  </a:moveTo>
                  <a:lnTo>
                    <a:pt x="1220371" y="1170661"/>
                  </a:lnTo>
                  <a:lnTo>
                    <a:pt x="1529717" y="1170661"/>
                  </a:lnTo>
                  <a:lnTo>
                    <a:pt x="1529717" y="861315"/>
                  </a:lnTo>
                  <a:close/>
                  <a:moveTo>
                    <a:pt x="1554853" y="0"/>
                  </a:moveTo>
                  <a:cubicBezTo>
                    <a:pt x="1599267" y="0"/>
                    <a:pt x="1643875" y="22886"/>
                    <a:pt x="1709041" y="68657"/>
                  </a:cubicBezTo>
                  <a:cubicBezTo>
                    <a:pt x="1816101" y="144686"/>
                    <a:pt x="1923163" y="222264"/>
                    <a:pt x="2030222" y="299844"/>
                  </a:cubicBezTo>
                  <a:cubicBezTo>
                    <a:pt x="2075218" y="332428"/>
                    <a:pt x="2098490" y="341737"/>
                    <a:pt x="2101595" y="268813"/>
                  </a:cubicBezTo>
                  <a:cubicBezTo>
                    <a:pt x="2106248" y="152442"/>
                    <a:pt x="2129523" y="133823"/>
                    <a:pt x="2241239" y="133823"/>
                  </a:cubicBezTo>
                  <a:cubicBezTo>
                    <a:pt x="2287786" y="133823"/>
                    <a:pt x="2334333" y="133823"/>
                    <a:pt x="2380880" y="133823"/>
                  </a:cubicBezTo>
                  <a:cubicBezTo>
                    <a:pt x="2450702" y="133823"/>
                    <a:pt x="2486388" y="169509"/>
                    <a:pt x="2486388" y="239331"/>
                  </a:cubicBezTo>
                  <a:cubicBezTo>
                    <a:pt x="2486388" y="335530"/>
                    <a:pt x="2492595" y="431729"/>
                    <a:pt x="2484837" y="526377"/>
                  </a:cubicBezTo>
                  <a:cubicBezTo>
                    <a:pt x="2478630" y="603955"/>
                    <a:pt x="2509663" y="648951"/>
                    <a:pt x="2571726" y="690844"/>
                  </a:cubicBezTo>
                  <a:cubicBezTo>
                    <a:pt x="2720680" y="793250"/>
                    <a:pt x="2866528" y="900310"/>
                    <a:pt x="3013930" y="1005818"/>
                  </a:cubicBezTo>
                  <a:cubicBezTo>
                    <a:pt x="3058926" y="1038402"/>
                    <a:pt x="3102370" y="1069433"/>
                    <a:pt x="3107024" y="1131497"/>
                  </a:cubicBezTo>
                  <a:cubicBezTo>
                    <a:pt x="3111680" y="1190458"/>
                    <a:pt x="3093061" y="1240107"/>
                    <a:pt x="3041858" y="1271140"/>
                  </a:cubicBezTo>
                  <a:cubicBezTo>
                    <a:pt x="2976692" y="1311480"/>
                    <a:pt x="2906870" y="1313031"/>
                    <a:pt x="2843256" y="1271140"/>
                  </a:cubicBezTo>
                  <a:cubicBezTo>
                    <a:pt x="2753264" y="1212179"/>
                    <a:pt x="2666374" y="1145462"/>
                    <a:pt x="2577934" y="1083398"/>
                  </a:cubicBezTo>
                  <a:cubicBezTo>
                    <a:pt x="2553108" y="1066331"/>
                    <a:pt x="2528282" y="1029090"/>
                    <a:pt x="2500354" y="1041505"/>
                  </a:cubicBezTo>
                  <a:cubicBezTo>
                    <a:pt x="2469321" y="1055468"/>
                    <a:pt x="2486388" y="1097361"/>
                    <a:pt x="2486388" y="1126841"/>
                  </a:cubicBezTo>
                  <a:cubicBezTo>
                    <a:pt x="2484837" y="1316136"/>
                    <a:pt x="2486388" y="1502327"/>
                    <a:pt x="2486388" y="1688518"/>
                  </a:cubicBezTo>
                  <a:cubicBezTo>
                    <a:pt x="2486388" y="1877811"/>
                    <a:pt x="2486388" y="2065553"/>
                    <a:pt x="2486388" y="2254849"/>
                  </a:cubicBezTo>
                  <a:cubicBezTo>
                    <a:pt x="2486388" y="2361908"/>
                    <a:pt x="2449151" y="2402251"/>
                    <a:pt x="2343642" y="2403802"/>
                  </a:cubicBezTo>
                  <a:cubicBezTo>
                    <a:pt x="2199345" y="2405353"/>
                    <a:pt x="2053494" y="2402251"/>
                    <a:pt x="1909197" y="2405353"/>
                  </a:cubicBezTo>
                  <a:cubicBezTo>
                    <a:pt x="1851790" y="2406904"/>
                    <a:pt x="1831617" y="2385183"/>
                    <a:pt x="1833168" y="2327773"/>
                  </a:cubicBezTo>
                  <a:cubicBezTo>
                    <a:pt x="1836273" y="2198992"/>
                    <a:pt x="1831617" y="2068658"/>
                    <a:pt x="1834722" y="1939875"/>
                  </a:cubicBezTo>
                  <a:cubicBezTo>
                    <a:pt x="1836273" y="1871606"/>
                    <a:pt x="1812998" y="1840573"/>
                    <a:pt x="1741625" y="1842124"/>
                  </a:cubicBezTo>
                  <a:cubicBezTo>
                    <a:pt x="1617498" y="1845229"/>
                    <a:pt x="1493371" y="1845229"/>
                    <a:pt x="1369244" y="1842124"/>
                  </a:cubicBezTo>
                  <a:cubicBezTo>
                    <a:pt x="1296320" y="1840573"/>
                    <a:pt x="1274596" y="1873158"/>
                    <a:pt x="1276150" y="1939875"/>
                  </a:cubicBezTo>
                  <a:cubicBezTo>
                    <a:pt x="1279252" y="2068658"/>
                    <a:pt x="1274596" y="2198992"/>
                    <a:pt x="1277701" y="2327773"/>
                  </a:cubicBezTo>
                  <a:cubicBezTo>
                    <a:pt x="1279252" y="2385183"/>
                    <a:pt x="1257528" y="2405353"/>
                    <a:pt x="1200121" y="2403802"/>
                  </a:cubicBezTo>
                  <a:cubicBezTo>
                    <a:pt x="1057375" y="2400697"/>
                    <a:pt x="916180" y="2403802"/>
                    <a:pt x="773434" y="2402251"/>
                  </a:cubicBezTo>
                  <a:cubicBezTo>
                    <a:pt x="661719" y="2400697"/>
                    <a:pt x="624481" y="2363459"/>
                    <a:pt x="624481" y="2251744"/>
                  </a:cubicBezTo>
                  <a:cubicBezTo>
                    <a:pt x="624481" y="1871606"/>
                    <a:pt x="624481" y="1491467"/>
                    <a:pt x="622930" y="1111327"/>
                  </a:cubicBezTo>
                  <a:cubicBezTo>
                    <a:pt x="622930" y="1088052"/>
                    <a:pt x="636893" y="1053916"/>
                    <a:pt x="607413" y="1041505"/>
                  </a:cubicBezTo>
                  <a:cubicBezTo>
                    <a:pt x="585692" y="1032195"/>
                    <a:pt x="567071" y="1058572"/>
                    <a:pt x="548452" y="1072535"/>
                  </a:cubicBezTo>
                  <a:cubicBezTo>
                    <a:pt x="461565" y="1134599"/>
                    <a:pt x="376227" y="1195111"/>
                    <a:pt x="290888" y="1258726"/>
                  </a:cubicBezTo>
                  <a:cubicBezTo>
                    <a:pt x="248995" y="1289759"/>
                    <a:pt x="203999" y="1306827"/>
                    <a:pt x="152798" y="1300620"/>
                  </a:cubicBezTo>
                  <a:cubicBezTo>
                    <a:pt x="82976" y="1292861"/>
                    <a:pt x="27117" y="1263382"/>
                    <a:pt x="6947" y="1192009"/>
                  </a:cubicBezTo>
                  <a:cubicBezTo>
                    <a:pt x="-13223" y="1125289"/>
                    <a:pt x="11603" y="1069433"/>
                    <a:pt x="67460" y="1029090"/>
                  </a:cubicBezTo>
                  <a:cubicBezTo>
                    <a:pt x="230376" y="911170"/>
                    <a:pt x="393294" y="793250"/>
                    <a:pt x="557761" y="675330"/>
                  </a:cubicBezTo>
                  <a:cubicBezTo>
                    <a:pt x="838600" y="472072"/>
                    <a:pt x="1119438" y="270364"/>
                    <a:pt x="1401828" y="68657"/>
                  </a:cubicBezTo>
                  <a:cubicBezTo>
                    <a:pt x="1466219" y="22886"/>
                    <a:pt x="1510439" y="0"/>
                    <a:pt x="1554853" y="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31D40DA-691B-4473-A11B-C53DAC804D81}"/>
                </a:ext>
              </a:extLst>
            </p:cNvPr>
            <p:cNvSpPr/>
            <p:nvPr/>
          </p:nvSpPr>
          <p:spPr>
            <a:xfrm>
              <a:off x="6406021" y="2266949"/>
              <a:ext cx="581025" cy="7093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33885DB-9B7C-421A-8736-DBCA19D658A9}"/>
                </a:ext>
              </a:extLst>
            </p:cNvPr>
            <p:cNvSpPr/>
            <p:nvPr/>
          </p:nvSpPr>
          <p:spPr>
            <a:xfrm>
              <a:off x="7486651" y="2266949"/>
              <a:ext cx="581025" cy="7093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DC8103F8-0E5C-427C-99A4-563080488718}"/>
              </a:ext>
            </a:extLst>
          </p:cNvPr>
          <p:cNvGrpSpPr/>
          <p:nvPr/>
        </p:nvGrpSpPr>
        <p:grpSpPr>
          <a:xfrm>
            <a:off x="7505059" y="1905745"/>
            <a:ext cx="3698080" cy="780265"/>
            <a:chOff x="4223789" y="1916833"/>
            <a:chExt cx="3698080" cy="7802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58BACB-2C8F-4AC9-BCB4-7C2BD2AD3056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29FD5B-A896-43B6-B552-73FB4229299E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11AC4449-E402-4161-9DB1-1AEAF70902FB}"/>
              </a:ext>
            </a:extLst>
          </p:cNvPr>
          <p:cNvGrpSpPr/>
          <p:nvPr/>
        </p:nvGrpSpPr>
        <p:grpSpPr>
          <a:xfrm>
            <a:off x="7505059" y="3018576"/>
            <a:ext cx="3698080" cy="780265"/>
            <a:chOff x="4223789" y="3029664"/>
            <a:chExt cx="3698080" cy="7802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3C3C51-2987-444E-9500-E5BCADDC90DA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327EDF-F77B-42C8-AAAA-5B73FFD48EDF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7">
            <a:extLst>
              <a:ext uri="{FF2B5EF4-FFF2-40B4-BE49-F238E27FC236}">
                <a16:creationId xmlns:a16="http://schemas.microsoft.com/office/drawing/2014/main" id="{CDB5B60D-2734-48A4-B650-C1B8D7D9F232}"/>
              </a:ext>
            </a:extLst>
          </p:cNvPr>
          <p:cNvGrpSpPr/>
          <p:nvPr/>
        </p:nvGrpSpPr>
        <p:grpSpPr>
          <a:xfrm>
            <a:off x="7505059" y="4131407"/>
            <a:ext cx="3698080" cy="780265"/>
            <a:chOff x="4223789" y="4142495"/>
            <a:chExt cx="3698080" cy="7802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895EF1-4E60-4FC6-B99A-817CFE3A0F00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1DAA59-AC1B-4896-A6FB-EB3EF4786E29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그룹 8">
            <a:extLst>
              <a:ext uri="{FF2B5EF4-FFF2-40B4-BE49-F238E27FC236}">
                <a16:creationId xmlns:a16="http://schemas.microsoft.com/office/drawing/2014/main" id="{18BCA591-4356-407D-9CCC-6110B94E4E06}"/>
              </a:ext>
            </a:extLst>
          </p:cNvPr>
          <p:cNvGrpSpPr/>
          <p:nvPr/>
        </p:nvGrpSpPr>
        <p:grpSpPr>
          <a:xfrm>
            <a:off x="7505059" y="5244237"/>
            <a:ext cx="3698080" cy="780265"/>
            <a:chOff x="4223789" y="5255325"/>
            <a:chExt cx="3698080" cy="7802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2586AF-2936-4147-947F-CE9750C749FA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34FD0C-9557-4150-A0A8-FC7A60679B4C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1A500B-BF38-44FE-ABAF-DCB8B2CF34B4}"/>
              </a:ext>
            </a:extLst>
          </p:cNvPr>
          <p:cNvSpPr txBox="1"/>
          <p:nvPr/>
        </p:nvSpPr>
        <p:spPr>
          <a:xfrm>
            <a:off x="713594" y="1535285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6" name="직사각형 38">
            <a:extLst>
              <a:ext uri="{FF2B5EF4-FFF2-40B4-BE49-F238E27FC236}">
                <a16:creationId xmlns:a16="http://schemas.microsoft.com/office/drawing/2014/main" id="{502676E0-57CE-4868-B07A-7BB39B816ED5}"/>
              </a:ext>
            </a:extLst>
          </p:cNvPr>
          <p:cNvSpPr/>
          <p:nvPr/>
        </p:nvSpPr>
        <p:spPr>
          <a:xfrm>
            <a:off x="713594" y="1905745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7" name="직사각형 39">
            <a:extLst>
              <a:ext uri="{FF2B5EF4-FFF2-40B4-BE49-F238E27FC236}">
                <a16:creationId xmlns:a16="http://schemas.microsoft.com/office/drawing/2014/main" id="{3DEE166E-8CEB-44C7-B85D-FECCAFB43004}"/>
              </a:ext>
            </a:extLst>
          </p:cNvPr>
          <p:cNvSpPr/>
          <p:nvPr/>
        </p:nvSpPr>
        <p:spPr>
          <a:xfrm>
            <a:off x="713594" y="2276204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2FCEBAC2-2021-4A40-A1A6-E5AF03CC98CC}"/>
              </a:ext>
            </a:extLst>
          </p:cNvPr>
          <p:cNvSpPr/>
          <p:nvPr/>
        </p:nvSpPr>
        <p:spPr>
          <a:xfrm>
            <a:off x="713594" y="2717405"/>
            <a:ext cx="2858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E1189AA-25BC-46F9-835E-F43F01C4A04E}"/>
              </a:ext>
            </a:extLst>
          </p:cNvPr>
          <p:cNvGrpSpPr/>
          <p:nvPr/>
        </p:nvGrpSpPr>
        <p:grpSpPr>
          <a:xfrm>
            <a:off x="2597493" y="3409902"/>
            <a:ext cx="4907566" cy="2455113"/>
            <a:chOff x="6104811" y="2645910"/>
            <a:chExt cx="5295876" cy="2649374"/>
          </a:xfrm>
        </p:grpSpPr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8EE3EACF-DD2B-49EF-AC7F-E2089E8DE650}"/>
                </a:ext>
              </a:extLst>
            </p:cNvPr>
            <p:cNvSpPr/>
            <p:nvPr/>
          </p:nvSpPr>
          <p:spPr>
            <a:xfrm>
              <a:off x="8371922" y="2645910"/>
              <a:ext cx="962431" cy="962431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2525DA-850E-4E12-9ED6-6ECA87318EFC}"/>
                </a:ext>
              </a:extLst>
            </p:cNvPr>
            <p:cNvGrpSpPr/>
            <p:nvPr/>
          </p:nvGrpSpPr>
          <p:grpSpPr>
            <a:xfrm>
              <a:off x="6104811" y="2933651"/>
              <a:ext cx="2771179" cy="1503421"/>
              <a:chOff x="6104811" y="2933651"/>
              <a:chExt cx="2771179" cy="1503421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DD9B925-34B7-47BF-902E-01EA76CBFE86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C74BBFA-6170-42A9-B2F5-737545D29FB8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876CE03-4B78-4E22-BA33-ADDCA5663A40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30CBA24-11B0-4AF9-A9DF-85A8B268F431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9D4EB33-7E53-4FD7-99D4-FBA24D9C3C9F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6C1EF31-CCBE-4CC0-AF3A-18E64E64F7B4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B563E-8D6D-4914-9CDA-8DCF6C957B47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C095FD7-2AE9-4379-9DB1-F8224FF71446}"/>
                </a:ext>
              </a:extLst>
            </p:cNvPr>
            <p:cNvSpPr/>
            <p:nvPr/>
          </p:nvSpPr>
          <p:spPr>
            <a:xfrm rot="20519449">
              <a:off x="9161753" y="3115781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89DFE8-432A-4DA4-B7C1-11A19BBD4CE5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423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9D8327-CC7D-42CD-8B04-6F1140AE5D69}"/>
              </a:ext>
            </a:extLst>
          </p:cNvPr>
          <p:cNvSpPr/>
          <p:nvPr/>
        </p:nvSpPr>
        <p:spPr>
          <a:xfrm>
            <a:off x="532563" y="364253"/>
            <a:ext cx="1527349" cy="6129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E0C4C6-9C45-4389-B98B-EFB534E1E24F}"/>
              </a:ext>
            </a:extLst>
          </p:cNvPr>
          <p:cNvSpPr txBox="1">
            <a:spLocks/>
          </p:cNvSpPr>
          <p:nvPr/>
        </p:nvSpPr>
        <p:spPr>
          <a:xfrm rot="16200000">
            <a:off x="-1459523" y="2906913"/>
            <a:ext cx="5511520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CCAD4-6100-4FD4-AE13-A3EC6CCAC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9BCB7A-7C28-49BB-987E-44B3FCF7BD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B2D747-95F3-43C3-9DD1-FA3530B297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DFBE5C-DE15-4040-8D26-B699FC318A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92939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5E6A5-076A-49CD-AB1A-4498D4FFB637}"/>
              </a:ext>
            </a:extLst>
          </p:cNvPr>
          <p:cNvSpPr/>
          <p:nvPr/>
        </p:nvSpPr>
        <p:spPr>
          <a:xfrm>
            <a:off x="1120785" y="1691668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164E25-DDDB-4001-9008-9453B06C1F4A}"/>
              </a:ext>
            </a:extLst>
          </p:cNvPr>
          <p:cNvSpPr/>
          <p:nvPr/>
        </p:nvSpPr>
        <p:spPr>
          <a:xfrm>
            <a:off x="1365155" y="1657669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62BB93C1-312E-439B-933A-57BD63CE03EB}"/>
              </a:ext>
            </a:extLst>
          </p:cNvPr>
          <p:cNvSpPr/>
          <p:nvPr/>
        </p:nvSpPr>
        <p:spPr>
          <a:xfrm rot="5400000">
            <a:off x="972809" y="166643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03184EE-D7E0-4524-B5EA-8F711C78C963}"/>
              </a:ext>
            </a:extLst>
          </p:cNvPr>
          <p:cNvSpPr/>
          <p:nvPr/>
        </p:nvSpPr>
        <p:spPr>
          <a:xfrm>
            <a:off x="2461909" y="165329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6840C-0D5A-4246-9949-E650CA318E38}"/>
              </a:ext>
            </a:extLst>
          </p:cNvPr>
          <p:cNvSpPr txBox="1"/>
          <p:nvPr/>
        </p:nvSpPr>
        <p:spPr>
          <a:xfrm>
            <a:off x="990556" y="185910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F1C20-6F49-4EF9-AD71-453155634C56}"/>
              </a:ext>
            </a:extLst>
          </p:cNvPr>
          <p:cNvSpPr/>
          <p:nvPr/>
        </p:nvSpPr>
        <p:spPr>
          <a:xfrm rot="10800000">
            <a:off x="10336031" y="2813481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E1F9DB62-8713-4B6C-AE2E-11E0BC94DD17}"/>
              </a:ext>
            </a:extLst>
          </p:cNvPr>
          <p:cNvSpPr/>
          <p:nvPr/>
        </p:nvSpPr>
        <p:spPr>
          <a:xfrm rot="10800000">
            <a:off x="3532511" y="277467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33D37B68-413C-47E6-9B33-D64A2131ED80}"/>
              </a:ext>
            </a:extLst>
          </p:cNvPr>
          <p:cNvSpPr/>
          <p:nvPr/>
        </p:nvSpPr>
        <p:spPr>
          <a:xfrm rot="16200000">
            <a:off x="10467343" y="278762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752CC2C-3E0F-4A4F-9920-0F67313D3B86}"/>
              </a:ext>
            </a:extLst>
          </p:cNvPr>
          <p:cNvSpPr/>
          <p:nvPr/>
        </p:nvSpPr>
        <p:spPr>
          <a:xfrm rot="10800000">
            <a:off x="2439228" y="277448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E23E0-748A-46E8-89C9-67A48CE981A9}"/>
              </a:ext>
            </a:extLst>
          </p:cNvPr>
          <p:cNvSpPr txBox="1"/>
          <p:nvPr/>
        </p:nvSpPr>
        <p:spPr>
          <a:xfrm>
            <a:off x="10668364" y="298144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B4BDF9-E12B-4C53-ABE4-907FCE1DE1A3}"/>
              </a:ext>
            </a:extLst>
          </p:cNvPr>
          <p:cNvSpPr/>
          <p:nvPr/>
        </p:nvSpPr>
        <p:spPr>
          <a:xfrm>
            <a:off x="1120785" y="3934054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1F54DBD0-0DEF-4CF0-BC6C-FAFD5B7B3F56}"/>
              </a:ext>
            </a:extLst>
          </p:cNvPr>
          <p:cNvSpPr/>
          <p:nvPr/>
        </p:nvSpPr>
        <p:spPr>
          <a:xfrm>
            <a:off x="1365155" y="3900055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E4C9447F-8D08-4E0D-8EB3-938741E539DC}"/>
              </a:ext>
            </a:extLst>
          </p:cNvPr>
          <p:cNvSpPr/>
          <p:nvPr/>
        </p:nvSpPr>
        <p:spPr>
          <a:xfrm rot="5400000">
            <a:off x="972809" y="3908822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026F8C-E6FC-4DA9-B80B-5442C5CF8340}"/>
              </a:ext>
            </a:extLst>
          </p:cNvPr>
          <p:cNvSpPr/>
          <p:nvPr/>
        </p:nvSpPr>
        <p:spPr>
          <a:xfrm>
            <a:off x="2439227" y="3895676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CFD399-4273-4BC9-878F-1567350BAD47}"/>
              </a:ext>
            </a:extLst>
          </p:cNvPr>
          <p:cNvSpPr txBox="1"/>
          <p:nvPr/>
        </p:nvSpPr>
        <p:spPr>
          <a:xfrm>
            <a:off x="990556" y="4101493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1CFE5E-B501-4768-BADF-8EBB19ABC206}"/>
              </a:ext>
            </a:extLst>
          </p:cNvPr>
          <p:cNvSpPr/>
          <p:nvPr/>
        </p:nvSpPr>
        <p:spPr>
          <a:xfrm rot="10800000">
            <a:off x="10336031" y="5055867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2043FF0-372B-4129-B32B-523DC8480D87}"/>
              </a:ext>
            </a:extLst>
          </p:cNvPr>
          <p:cNvSpPr/>
          <p:nvPr/>
        </p:nvSpPr>
        <p:spPr>
          <a:xfrm rot="10800000">
            <a:off x="3532511" y="5017065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AFD0AD53-8B1E-459C-BA52-B42B83192312}"/>
              </a:ext>
            </a:extLst>
          </p:cNvPr>
          <p:cNvSpPr/>
          <p:nvPr/>
        </p:nvSpPr>
        <p:spPr>
          <a:xfrm rot="16200000">
            <a:off x="10467343" y="5030015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5FD0557F-396B-4A96-A530-8BE0B2E9DCFC}"/>
              </a:ext>
            </a:extLst>
          </p:cNvPr>
          <p:cNvSpPr/>
          <p:nvPr/>
        </p:nvSpPr>
        <p:spPr>
          <a:xfrm rot="10800000">
            <a:off x="2439228" y="5016869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21EE08-9D45-4D98-845D-2631D27CE83D}"/>
              </a:ext>
            </a:extLst>
          </p:cNvPr>
          <p:cNvSpPr txBox="1"/>
          <p:nvPr/>
        </p:nvSpPr>
        <p:spPr>
          <a:xfrm>
            <a:off x="10668364" y="522382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194F89-CBC5-45E2-8030-C79558C13368}"/>
              </a:ext>
            </a:extLst>
          </p:cNvPr>
          <p:cNvGrpSpPr/>
          <p:nvPr/>
        </p:nvGrpSpPr>
        <p:grpSpPr>
          <a:xfrm>
            <a:off x="2800775" y="2811379"/>
            <a:ext cx="6587723" cy="738664"/>
            <a:chOff x="1134072" y="4283314"/>
            <a:chExt cx="4825676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C77A64-F293-4153-990E-F7C67CF1296D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73171C-EFB4-4E33-8F26-3F0EB25F3BA8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B7CAB1-19A8-49C6-9E16-C3E684A9606C}"/>
              </a:ext>
            </a:extLst>
          </p:cNvPr>
          <p:cNvGrpSpPr/>
          <p:nvPr/>
        </p:nvGrpSpPr>
        <p:grpSpPr>
          <a:xfrm>
            <a:off x="2800774" y="3933624"/>
            <a:ext cx="6587722" cy="738664"/>
            <a:chOff x="1134072" y="4283314"/>
            <a:chExt cx="4825676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6FF3BE-0A59-4F89-B24F-CBBFEE480983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C0BB32-74E2-4816-8FE7-8C7FEB59159F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06469B-1CBB-4773-A9C8-A77690903EAB}"/>
              </a:ext>
            </a:extLst>
          </p:cNvPr>
          <p:cNvGrpSpPr/>
          <p:nvPr/>
        </p:nvGrpSpPr>
        <p:grpSpPr>
          <a:xfrm>
            <a:off x="2800775" y="5055870"/>
            <a:ext cx="6587723" cy="738664"/>
            <a:chOff x="1134072" y="4283314"/>
            <a:chExt cx="4825676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001EDB-718A-4CEA-8005-2D3CD635D1C9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ABCEE6-5E73-46D4-900B-5C62A9CB1B2E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28809A-122A-4041-8C1B-CE79A520403C}"/>
              </a:ext>
            </a:extLst>
          </p:cNvPr>
          <p:cNvGrpSpPr/>
          <p:nvPr/>
        </p:nvGrpSpPr>
        <p:grpSpPr>
          <a:xfrm>
            <a:off x="2800774" y="1689134"/>
            <a:ext cx="6587722" cy="738664"/>
            <a:chOff x="1134072" y="4283314"/>
            <a:chExt cx="4825676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CF2AB2-0548-4716-84A3-A55CA41C7DC6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902EEC-6BBB-4480-8F71-0BCBB866573D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E183B2BB-303E-4E53-BA2A-9652C3ECCCD9}"/>
              </a:ext>
            </a:extLst>
          </p:cNvPr>
          <p:cNvSpPr/>
          <p:nvPr/>
        </p:nvSpPr>
        <p:spPr>
          <a:xfrm>
            <a:off x="1911073" y="413280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552881A0-FCE2-41DD-8A8F-A96FE255E8AB}"/>
              </a:ext>
            </a:extLst>
          </p:cNvPr>
          <p:cNvSpPr/>
          <p:nvPr/>
        </p:nvSpPr>
        <p:spPr>
          <a:xfrm>
            <a:off x="9964558" y="526200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68266C40-80A7-4D5E-A4D0-652A1547346B}"/>
              </a:ext>
            </a:extLst>
          </p:cNvPr>
          <p:cNvSpPr/>
          <p:nvPr/>
        </p:nvSpPr>
        <p:spPr>
          <a:xfrm rot="16200000">
            <a:off x="1934738" y="1873243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5A51E2A7-B177-41DF-9AA1-ACF46592E28E}"/>
              </a:ext>
            </a:extLst>
          </p:cNvPr>
          <p:cNvSpPr/>
          <p:nvPr/>
        </p:nvSpPr>
        <p:spPr>
          <a:xfrm>
            <a:off x="9924849" y="29767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02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67A87-DC35-454D-BFF5-04163B05CBE1}"/>
              </a:ext>
            </a:extLst>
          </p:cNvPr>
          <p:cNvGrpSpPr/>
          <p:nvPr/>
        </p:nvGrpSpPr>
        <p:grpSpPr>
          <a:xfrm>
            <a:off x="279609" y="1779489"/>
            <a:ext cx="11573197" cy="4093740"/>
            <a:chOff x="323529" y="1933310"/>
            <a:chExt cx="11573197" cy="40937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77B2A6-2A62-4635-BAB9-3B6B259B3B75}"/>
                </a:ext>
              </a:extLst>
            </p:cNvPr>
            <p:cNvGrpSpPr/>
            <p:nvPr/>
          </p:nvGrpSpPr>
          <p:grpSpPr>
            <a:xfrm>
              <a:off x="6148226" y="3596780"/>
              <a:ext cx="5748500" cy="2430270"/>
              <a:chOff x="668190" y="3596782"/>
              <a:chExt cx="5748500" cy="2430270"/>
            </a:xfrm>
          </p:grpSpPr>
          <p:sp>
            <p:nvSpPr>
              <p:cNvPr id="8" name="직사각형 36">
                <a:extLst>
                  <a:ext uri="{FF2B5EF4-FFF2-40B4-BE49-F238E27FC236}">
                    <a16:creationId xmlns:a16="http://schemas.microsoft.com/office/drawing/2014/main" id="{4B19FB1C-F321-4775-B758-5037C5533B17}"/>
                  </a:ext>
                </a:extLst>
              </p:cNvPr>
              <p:cNvSpPr/>
              <p:nvPr/>
            </p:nvSpPr>
            <p:spPr>
              <a:xfrm>
                <a:off x="668190" y="3596782"/>
                <a:ext cx="4627709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26000">
                    <a:schemeClr val="accent4"/>
                  </a:gs>
                  <a:gs pos="100000">
                    <a:schemeClr val="accent4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Down Arrow 3">
                <a:extLst>
                  <a:ext uri="{FF2B5EF4-FFF2-40B4-BE49-F238E27FC236}">
                    <a16:creationId xmlns:a16="http://schemas.microsoft.com/office/drawing/2014/main" id="{2358B00E-3257-4EC2-AD46-18D70EFC8479}"/>
                  </a:ext>
                </a:extLst>
              </p:cNvPr>
              <p:cNvSpPr/>
              <p:nvPr/>
            </p:nvSpPr>
            <p:spPr>
              <a:xfrm rot="10800000" flipH="1" flipV="1">
                <a:off x="4904522" y="3596782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43589F-7AA9-481B-B6EA-8D6803B19708}"/>
                </a:ext>
              </a:extLst>
            </p:cNvPr>
            <p:cNvGrpSpPr/>
            <p:nvPr/>
          </p:nvGrpSpPr>
          <p:grpSpPr>
            <a:xfrm>
              <a:off x="323529" y="1933310"/>
              <a:ext cx="5824698" cy="2430270"/>
              <a:chOff x="5775310" y="1820550"/>
              <a:chExt cx="5824698" cy="2430270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6A5B293-A76C-4D32-83BF-BE7E050A7356}"/>
                  </a:ext>
                </a:extLst>
              </p:cNvPr>
              <p:cNvSpPr/>
              <p:nvPr/>
            </p:nvSpPr>
            <p:spPr>
              <a:xfrm>
                <a:off x="6896100" y="3484019"/>
                <a:ext cx="4703908" cy="7668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26000">
                    <a:schemeClr val="accent3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Down Arrow 3">
                <a:extLst>
                  <a:ext uri="{FF2B5EF4-FFF2-40B4-BE49-F238E27FC236}">
                    <a16:creationId xmlns:a16="http://schemas.microsoft.com/office/drawing/2014/main" id="{F62F4015-1FF0-44EE-964C-FF7873EA63B9}"/>
                  </a:ext>
                </a:extLst>
              </p:cNvPr>
              <p:cNvSpPr/>
              <p:nvPr/>
            </p:nvSpPr>
            <p:spPr>
              <a:xfrm rot="10800000">
                <a:off x="5775310" y="1820550"/>
                <a:ext cx="1512168" cy="2430270"/>
              </a:xfrm>
              <a:custGeom>
                <a:avLst/>
                <a:gdLst/>
                <a:ahLst/>
                <a:cxnLst/>
                <a:rect l="l" t="t" r="r" b="b"/>
                <a:pathLst>
                  <a:path w="1512168" h="2430270">
                    <a:moveTo>
                      <a:pt x="756084" y="2430270"/>
                    </a:moveTo>
                    <a:lnTo>
                      <a:pt x="0" y="1674186"/>
                    </a:lnTo>
                    <a:lnTo>
                      <a:pt x="378042" y="1674186"/>
                    </a:lnTo>
                    <a:lnTo>
                      <a:pt x="378042" y="0"/>
                    </a:lnTo>
                    <a:lnTo>
                      <a:pt x="1134126" y="756084"/>
                    </a:lnTo>
                    <a:lnTo>
                      <a:pt x="1134126" y="1674186"/>
                    </a:lnTo>
                    <a:lnTo>
                      <a:pt x="1512168" y="1674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C60108-9468-4AC0-98AA-150913A6BC25}"/>
              </a:ext>
            </a:extLst>
          </p:cNvPr>
          <p:cNvGrpSpPr/>
          <p:nvPr/>
        </p:nvGrpSpPr>
        <p:grpSpPr>
          <a:xfrm>
            <a:off x="4827829" y="2130863"/>
            <a:ext cx="2237697" cy="2330989"/>
            <a:chOff x="4827829" y="2130863"/>
            <a:chExt cx="2237697" cy="233098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9E46B4-1E77-4DAE-A021-E769A5D83497}"/>
                </a:ext>
              </a:extLst>
            </p:cNvPr>
            <p:cNvGrpSpPr/>
            <p:nvPr/>
          </p:nvGrpSpPr>
          <p:grpSpPr>
            <a:xfrm>
              <a:off x="4827829" y="3277343"/>
              <a:ext cx="2237697" cy="1177047"/>
              <a:chOff x="4827829" y="3277343"/>
              <a:chExt cx="2237697" cy="11770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BD8576F-CAAD-49ED-ACFE-F4A461D5140D}"/>
                  </a:ext>
                </a:extLst>
              </p:cNvPr>
              <p:cNvSpPr/>
              <p:nvPr/>
            </p:nvSpPr>
            <p:spPr>
              <a:xfrm>
                <a:off x="4827829" y="3277343"/>
                <a:ext cx="239061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C26CA3-2032-4E33-87C6-78A9070C3B5F}"/>
                  </a:ext>
                </a:extLst>
              </p:cNvPr>
              <p:cNvSpPr/>
              <p:nvPr/>
            </p:nvSpPr>
            <p:spPr>
              <a:xfrm>
                <a:off x="5177389" y="3277343"/>
                <a:ext cx="464495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A9CEE1D-46FA-470F-9BA7-0C708DD756F8}"/>
                  </a:ext>
                </a:extLst>
              </p:cNvPr>
              <p:cNvSpPr/>
              <p:nvPr/>
            </p:nvSpPr>
            <p:spPr>
              <a:xfrm>
                <a:off x="5691034" y="3277343"/>
                <a:ext cx="413272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E9167FE-7647-4AED-8904-562353B0BBBA}"/>
                  </a:ext>
                </a:extLst>
              </p:cNvPr>
              <p:cNvSpPr/>
              <p:nvPr/>
            </p:nvSpPr>
            <p:spPr>
              <a:xfrm>
                <a:off x="6280477" y="3277343"/>
                <a:ext cx="413272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6423B5-5257-4D1B-B444-97F2C9ECC388}"/>
                  </a:ext>
                </a:extLst>
              </p:cNvPr>
              <p:cNvSpPr/>
              <p:nvPr/>
            </p:nvSpPr>
            <p:spPr>
              <a:xfrm>
                <a:off x="6812752" y="3277343"/>
                <a:ext cx="252774" cy="1177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6C4C58-9C5B-4257-B5BE-5477F7BE7B8A}"/>
                </a:ext>
              </a:extLst>
            </p:cNvPr>
            <p:cNvGrpSpPr/>
            <p:nvPr/>
          </p:nvGrpSpPr>
          <p:grpSpPr>
            <a:xfrm>
              <a:off x="4827829" y="2130863"/>
              <a:ext cx="2237697" cy="2330989"/>
              <a:chOff x="4291146" y="1780667"/>
              <a:chExt cx="2237697" cy="233098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CC9C6C-7810-4766-910F-C6EE7C2E3530}"/>
                  </a:ext>
                </a:extLst>
              </p:cNvPr>
              <p:cNvSpPr/>
              <p:nvPr/>
            </p:nvSpPr>
            <p:spPr>
              <a:xfrm>
                <a:off x="5167978" y="199229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566902F-52C2-4936-95C9-9F5E56FD9701}"/>
                  </a:ext>
                </a:extLst>
              </p:cNvPr>
              <p:cNvSpPr/>
              <p:nvPr/>
            </p:nvSpPr>
            <p:spPr>
              <a:xfrm>
                <a:off x="5647752" y="213508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C72D161-0FEA-4867-B4C9-E366D2ED8D6F}"/>
                  </a:ext>
                </a:extLst>
              </p:cNvPr>
              <p:cNvSpPr/>
              <p:nvPr/>
            </p:nvSpPr>
            <p:spPr>
              <a:xfrm>
                <a:off x="4641189" y="178066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239353F-7A5E-41F2-9CA0-3EB19FB2C2B2}"/>
                  </a:ext>
                </a:extLst>
              </p:cNvPr>
              <p:cNvSpPr/>
              <p:nvPr/>
            </p:nvSpPr>
            <p:spPr>
              <a:xfrm>
                <a:off x="6276070" y="251415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209A37E-B0C1-44C3-AAA3-1BE737591835}"/>
                  </a:ext>
                </a:extLst>
              </p:cNvPr>
              <p:cNvSpPr/>
              <p:nvPr/>
            </p:nvSpPr>
            <p:spPr>
              <a:xfrm>
                <a:off x="4291146" y="252148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6A4E0E5-E1E8-4934-8799-377D95FCA942}"/>
              </a:ext>
            </a:extLst>
          </p:cNvPr>
          <p:cNvSpPr txBox="1"/>
          <p:nvPr/>
        </p:nvSpPr>
        <p:spPr>
          <a:xfrm>
            <a:off x="655893" y="248298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E658AD-272E-4A4D-A038-EDE752D40738}"/>
              </a:ext>
            </a:extLst>
          </p:cNvPr>
          <p:cNvSpPr txBox="1"/>
          <p:nvPr/>
        </p:nvSpPr>
        <p:spPr>
          <a:xfrm>
            <a:off x="10722287" y="458266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05A5F4-38F2-46CA-ABCA-41E5BDFDD958}"/>
              </a:ext>
            </a:extLst>
          </p:cNvPr>
          <p:cNvGrpSpPr/>
          <p:nvPr/>
        </p:nvGrpSpPr>
        <p:grpSpPr>
          <a:xfrm>
            <a:off x="1804095" y="3453407"/>
            <a:ext cx="2693612" cy="738664"/>
            <a:chOff x="2551705" y="4283314"/>
            <a:chExt cx="2357003" cy="73866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E2426C-FA33-47B9-9DEF-F14BF001B39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3B3117-C9A2-41B9-B932-91E073CD95E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EEA7AD-1CF4-40BB-AE4D-9F765A35991D}"/>
              </a:ext>
            </a:extLst>
          </p:cNvPr>
          <p:cNvGrpSpPr/>
          <p:nvPr/>
        </p:nvGrpSpPr>
        <p:grpSpPr>
          <a:xfrm>
            <a:off x="7694294" y="3453407"/>
            <a:ext cx="2693612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80B78B-8291-48E4-93A8-DBC2FEC0A3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2F96E20-92FF-4566-8151-674D3F1FB6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5E0FF9C-1646-480A-8636-67EA2D0AA7D3}"/>
              </a:ext>
            </a:extLst>
          </p:cNvPr>
          <p:cNvGrpSpPr/>
          <p:nvPr/>
        </p:nvGrpSpPr>
        <p:grpSpPr>
          <a:xfrm>
            <a:off x="922134" y="4592408"/>
            <a:ext cx="3555810" cy="1477328"/>
            <a:chOff x="5375474" y="2822446"/>
            <a:chExt cx="3312368" cy="14773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A562C3-1BEE-4A5E-87ED-19F7505D1E8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120B93C-2F1E-4B00-8E15-A350199A3908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71958A-EB26-4FCC-A913-2F974D15EA23}"/>
              </a:ext>
            </a:extLst>
          </p:cNvPr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1E0221B-9AA4-4A05-AE77-CE7797328BF4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30CA9E4-0A22-4D36-BD2C-4B23B8D8567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64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5A9441-B3CE-4E32-A0EE-AB74ED0AA8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562B2925-363C-4AC4-9797-8B5DC3C49765}"/>
              </a:ext>
            </a:extLst>
          </p:cNvPr>
          <p:cNvSpPr/>
          <p:nvPr/>
        </p:nvSpPr>
        <p:spPr>
          <a:xfrm>
            <a:off x="3599402" y="3189789"/>
            <a:ext cx="5426333" cy="2831499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01395A-7780-4228-97D4-4A6E8AAC6C59}"/>
              </a:ext>
            </a:extLst>
          </p:cNvPr>
          <p:cNvGrpSpPr/>
          <p:nvPr/>
        </p:nvGrpSpPr>
        <p:grpSpPr>
          <a:xfrm>
            <a:off x="1221718" y="2704720"/>
            <a:ext cx="3123898" cy="3291702"/>
            <a:chOff x="435640" y="1356998"/>
            <a:chExt cx="3123898" cy="32917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31D628-C290-4C99-A002-097783ED7872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FD424D7-D61C-4FEF-A59A-2338EC9E98F8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B1732F-9F96-47DE-BF06-AD12B6CBEDE7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C49428-412F-47F4-B20F-CA5398EBF58A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31A54E-A1CC-41DA-89DF-05F2058A0D61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8DBFB0-253A-479C-AE60-19CF222FB1E0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E0FE2C-04A7-4891-9063-6E4EA8D7D939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55A5F2D-2C4A-452E-90D7-F78570F10D03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67607C-088B-41B4-AB1F-5A4DFFFF9A06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6C4ED248-5409-4974-889E-B2B76A5EF0E7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48CB4225-16B4-4C85-BEAA-C289EC295352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5D72FDC-8C79-43A5-A21B-F56FD20A02B1}"/>
              </a:ext>
            </a:extLst>
          </p:cNvPr>
          <p:cNvSpPr/>
          <p:nvPr/>
        </p:nvSpPr>
        <p:spPr>
          <a:xfrm>
            <a:off x="3614627" y="5006071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E2DE35-65E8-4827-AC58-CA8B13CB9A30}"/>
              </a:ext>
            </a:extLst>
          </p:cNvPr>
          <p:cNvSpPr/>
          <p:nvPr/>
        </p:nvSpPr>
        <p:spPr>
          <a:xfrm>
            <a:off x="4742755" y="5006071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48CBB3-AF6D-4C50-81A3-E8D267CDC51D}"/>
              </a:ext>
            </a:extLst>
          </p:cNvPr>
          <p:cNvSpPr/>
          <p:nvPr/>
        </p:nvSpPr>
        <p:spPr>
          <a:xfrm>
            <a:off x="5870883" y="5006071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324F83-5446-4ED3-B349-34FA50F3D696}"/>
              </a:ext>
            </a:extLst>
          </p:cNvPr>
          <p:cNvSpPr/>
          <p:nvPr/>
        </p:nvSpPr>
        <p:spPr>
          <a:xfrm>
            <a:off x="6999010" y="5006071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FDE2CF-AB96-4DDC-BA45-B5783899C105}"/>
              </a:ext>
            </a:extLst>
          </p:cNvPr>
          <p:cNvGrpSpPr/>
          <p:nvPr/>
        </p:nvGrpSpPr>
        <p:grpSpPr>
          <a:xfrm>
            <a:off x="6229314" y="174963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1B897C-A4C6-4639-BB90-FE5587D91B1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F50D38-D681-4B7C-A25B-E78A1082C496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EBD79F-4473-41D2-8CFC-F212C767216C}"/>
              </a:ext>
            </a:extLst>
          </p:cNvPr>
          <p:cNvGrpSpPr/>
          <p:nvPr/>
        </p:nvGrpSpPr>
        <p:grpSpPr>
          <a:xfrm>
            <a:off x="6229314" y="256067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4DDF90-F810-468C-B80E-175C080BF00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DEF18C-93C8-4146-B8A6-91685B4477F8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5C8843-D9AA-4B86-9187-DD61A19B3A21}"/>
              </a:ext>
            </a:extLst>
          </p:cNvPr>
          <p:cNvGrpSpPr/>
          <p:nvPr/>
        </p:nvGrpSpPr>
        <p:grpSpPr>
          <a:xfrm>
            <a:off x="6229314" y="337172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F4D54B-DEF7-4310-B36D-6AC2363A935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9036AC-F72F-43B8-97BA-F89FD823955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5F714A-9B7B-4E79-8A68-D6A5D439E1ED}"/>
              </a:ext>
            </a:extLst>
          </p:cNvPr>
          <p:cNvGrpSpPr/>
          <p:nvPr/>
        </p:nvGrpSpPr>
        <p:grpSpPr>
          <a:xfrm>
            <a:off x="6229314" y="418276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2BEE3D-07AA-4E00-9005-CBC94900C30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D1E491-39C0-499A-A597-B4E610FE5792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48A2477-DF19-4697-AD55-4BF0E1E93838}"/>
              </a:ext>
            </a:extLst>
          </p:cNvPr>
          <p:cNvSpPr txBox="1"/>
          <p:nvPr/>
        </p:nvSpPr>
        <p:spPr>
          <a:xfrm>
            <a:off x="979717" y="1729026"/>
            <a:ext cx="3807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825628-CF72-4600-A053-7A6B82612FC4}"/>
              </a:ext>
            </a:extLst>
          </p:cNvPr>
          <p:cNvCxnSpPr>
            <a:cxnSpLocks/>
          </p:cNvCxnSpPr>
          <p:nvPr/>
        </p:nvCxnSpPr>
        <p:spPr>
          <a:xfrm flipV="1">
            <a:off x="1063870" y="5991382"/>
            <a:ext cx="10075985" cy="10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0204AE-C67F-4DDE-9E27-708DF5452A3E}"/>
              </a:ext>
            </a:extLst>
          </p:cNvPr>
          <p:cNvSpPr/>
          <p:nvPr/>
        </p:nvSpPr>
        <p:spPr>
          <a:xfrm>
            <a:off x="3776593" y="5263320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92A4BC-2941-4CFD-9C79-1802327B3687}"/>
              </a:ext>
            </a:extLst>
          </p:cNvPr>
          <p:cNvGrpSpPr/>
          <p:nvPr/>
        </p:nvGrpSpPr>
        <p:grpSpPr>
          <a:xfrm>
            <a:off x="6039097" y="5209178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7289F6-B682-46B2-8717-36C8C3DC549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A9FC72-ED20-44F1-8BB0-28FB13E7F009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374948-4E87-4CDC-9408-A987BAFD92DB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FE9C37-A60D-46F4-8D6C-364C4AB4735C}"/>
              </a:ext>
            </a:extLst>
          </p:cNvPr>
          <p:cNvGrpSpPr/>
          <p:nvPr/>
        </p:nvGrpSpPr>
        <p:grpSpPr>
          <a:xfrm>
            <a:off x="4857116" y="5231637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FA16AF-CB2E-4B09-A61F-4064D8960A13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04FF774-4322-46D8-9F9C-E8ACEF62108F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34199C-D6C3-42EB-82A3-BB6EBCC87BB3}"/>
              </a:ext>
            </a:extLst>
          </p:cNvPr>
          <p:cNvGrpSpPr/>
          <p:nvPr/>
        </p:nvGrpSpPr>
        <p:grpSpPr>
          <a:xfrm>
            <a:off x="7140968" y="5234983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5AA348-8789-4EC6-9984-A6F3B5C26662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511D6B7-0F6D-4B39-9BB1-366654662FB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57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CBD3073-DB51-42D1-8DC2-FB462B600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55033"/>
              </p:ext>
            </p:extLst>
          </p:nvPr>
        </p:nvGraphicFramePr>
        <p:xfrm>
          <a:off x="803258" y="2998518"/>
          <a:ext cx="5546267" cy="2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9C3013-CDCB-44CF-8243-8E1C7FDC18E7}"/>
              </a:ext>
            </a:extLst>
          </p:cNvPr>
          <p:cNvSpPr txBox="1"/>
          <p:nvPr/>
        </p:nvSpPr>
        <p:spPr>
          <a:xfrm>
            <a:off x="1273532" y="4475506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90ACA-7AF7-4ABF-8323-8A961F57D26F}"/>
              </a:ext>
            </a:extLst>
          </p:cNvPr>
          <p:cNvSpPr txBox="1"/>
          <p:nvPr/>
        </p:nvSpPr>
        <p:spPr>
          <a:xfrm>
            <a:off x="2589885" y="418498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BC89-AC48-4083-A9F5-F895D5E9F1A9}"/>
              </a:ext>
            </a:extLst>
          </p:cNvPr>
          <p:cNvSpPr txBox="1"/>
          <p:nvPr/>
        </p:nvSpPr>
        <p:spPr>
          <a:xfrm>
            <a:off x="3906238" y="3400574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272E7-F33F-4168-B9B8-445324583C9B}"/>
              </a:ext>
            </a:extLst>
          </p:cNvPr>
          <p:cNvSpPr txBox="1"/>
          <p:nvPr/>
        </p:nvSpPr>
        <p:spPr>
          <a:xfrm>
            <a:off x="5222591" y="3683700"/>
            <a:ext cx="65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25ABB-117A-4FAD-B10C-27159111670A}"/>
              </a:ext>
            </a:extLst>
          </p:cNvPr>
          <p:cNvSpPr txBox="1"/>
          <p:nvPr/>
        </p:nvSpPr>
        <p:spPr>
          <a:xfrm>
            <a:off x="1131818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93A25-F6C9-4ED5-8FCC-9ACA8CBBDBB6}"/>
              </a:ext>
            </a:extLst>
          </p:cNvPr>
          <p:cNvSpPr txBox="1"/>
          <p:nvPr/>
        </p:nvSpPr>
        <p:spPr>
          <a:xfrm>
            <a:off x="2448171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6CDBE-CDE5-4D54-887D-FCDB19292E53}"/>
              </a:ext>
            </a:extLst>
          </p:cNvPr>
          <p:cNvSpPr txBox="1"/>
          <p:nvPr/>
        </p:nvSpPr>
        <p:spPr>
          <a:xfrm>
            <a:off x="3764524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93B35-7D21-4A9C-A342-5A345D90D3AF}"/>
              </a:ext>
            </a:extLst>
          </p:cNvPr>
          <p:cNvSpPr txBox="1"/>
          <p:nvPr/>
        </p:nvSpPr>
        <p:spPr>
          <a:xfrm>
            <a:off x="5080877" y="5819743"/>
            <a:ext cx="939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5B82CA5-B03D-41AA-8E2D-F6632FAD3CE0}"/>
              </a:ext>
            </a:extLst>
          </p:cNvPr>
          <p:cNvSpPr/>
          <p:nvPr/>
        </p:nvSpPr>
        <p:spPr>
          <a:xfrm>
            <a:off x="1267252" y="3895441"/>
            <a:ext cx="668234" cy="5760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F4F88D6-DA90-4CA3-B939-84E9D7172AB5}"/>
              </a:ext>
            </a:extLst>
          </p:cNvPr>
          <p:cNvSpPr/>
          <p:nvPr/>
        </p:nvSpPr>
        <p:spPr>
          <a:xfrm>
            <a:off x="2583604" y="3608214"/>
            <a:ext cx="668234" cy="5760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73C0128-7801-4EF3-BBF0-9E56A2A742B2}"/>
              </a:ext>
            </a:extLst>
          </p:cNvPr>
          <p:cNvSpPr/>
          <p:nvPr/>
        </p:nvSpPr>
        <p:spPr>
          <a:xfrm>
            <a:off x="3899958" y="2823001"/>
            <a:ext cx="668234" cy="57606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F050E4E-12FA-4B5C-9615-77D491474CF4}"/>
              </a:ext>
            </a:extLst>
          </p:cNvPr>
          <p:cNvSpPr/>
          <p:nvPr/>
        </p:nvSpPr>
        <p:spPr>
          <a:xfrm>
            <a:off x="5216310" y="3105424"/>
            <a:ext cx="668234" cy="5760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23">
            <a:extLst>
              <a:ext uri="{FF2B5EF4-FFF2-40B4-BE49-F238E27FC236}">
                <a16:creationId xmlns:a16="http://schemas.microsoft.com/office/drawing/2014/main" id="{76F61141-34CA-412D-9A2D-4B5381F402A9}"/>
              </a:ext>
            </a:extLst>
          </p:cNvPr>
          <p:cNvGrpSpPr/>
          <p:nvPr/>
        </p:nvGrpSpPr>
        <p:grpSpPr>
          <a:xfrm>
            <a:off x="7309501" y="1773028"/>
            <a:ext cx="3996000" cy="865797"/>
            <a:chOff x="7309501" y="1773026"/>
            <a:chExt cx="3996000" cy="8657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1C74FB-73B6-4D3D-98DC-AD06A956FD3E}"/>
                </a:ext>
              </a:extLst>
            </p:cNvPr>
            <p:cNvSpPr txBox="1"/>
            <p:nvPr/>
          </p:nvSpPr>
          <p:spPr>
            <a:xfrm>
              <a:off x="7309501" y="199249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43A3E4-41F6-4FA9-A9F0-6213C8415141}"/>
                </a:ext>
              </a:extLst>
            </p:cNvPr>
            <p:cNvSpPr txBox="1"/>
            <p:nvPr/>
          </p:nvSpPr>
          <p:spPr>
            <a:xfrm>
              <a:off x="7309501" y="177302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5BFEC08F-7A4A-48EF-AFF2-08DEB6F0213F}"/>
              </a:ext>
            </a:extLst>
          </p:cNvPr>
          <p:cNvGrpSpPr/>
          <p:nvPr/>
        </p:nvGrpSpPr>
        <p:grpSpPr>
          <a:xfrm>
            <a:off x="7309501" y="2930151"/>
            <a:ext cx="3996000" cy="865797"/>
            <a:chOff x="7309501" y="2930149"/>
            <a:chExt cx="3996000" cy="8657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9924A2-70BA-4877-BE78-CCCAAD2E31BC}"/>
                </a:ext>
              </a:extLst>
            </p:cNvPr>
            <p:cNvSpPr txBox="1"/>
            <p:nvPr/>
          </p:nvSpPr>
          <p:spPr>
            <a:xfrm>
              <a:off x="7309501" y="3149615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C7E5B1-3A83-4927-A80D-BB40AEECCFF0}"/>
                </a:ext>
              </a:extLst>
            </p:cNvPr>
            <p:cNvSpPr txBox="1"/>
            <p:nvPr/>
          </p:nvSpPr>
          <p:spPr>
            <a:xfrm>
              <a:off x="7309501" y="2930149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5">
            <a:extLst>
              <a:ext uri="{FF2B5EF4-FFF2-40B4-BE49-F238E27FC236}">
                <a16:creationId xmlns:a16="http://schemas.microsoft.com/office/drawing/2014/main" id="{F4FE727E-555E-436B-952D-E42D70E3DD9E}"/>
              </a:ext>
            </a:extLst>
          </p:cNvPr>
          <p:cNvGrpSpPr/>
          <p:nvPr/>
        </p:nvGrpSpPr>
        <p:grpSpPr>
          <a:xfrm>
            <a:off x="7309501" y="4087275"/>
            <a:ext cx="3996000" cy="865797"/>
            <a:chOff x="7309501" y="4087272"/>
            <a:chExt cx="3996000" cy="865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9916C6-E04D-4980-B625-06798B6B5F15}"/>
                </a:ext>
              </a:extLst>
            </p:cNvPr>
            <p:cNvSpPr txBox="1"/>
            <p:nvPr/>
          </p:nvSpPr>
          <p:spPr>
            <a:xfrm>
              <a:off x="7309501" y="4306738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2A1E8-6139-4475-A059-F328E52713F0}"/>
                </a:ext>
              </a:extLst>
            </p:cNvPr>
            <p:cNvSpPr txBox="1"/>
            <p:nvPr/>
          </p:nvSpPr>
          <p:spPr>
            <a:xfrm>
              <a:off x="7309501" y="4087272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17381205-8E11-4629-97EA-13A10272D02B}"/>
              </a:ext>
            </a:extLst>
          </p:cNvPr>
          <p:cNvGrpSpPr/>
          <p:nvPr/>
        </p:nvGrpSpPr>
        <p:grpSpPr>
          <a:xfrm>
            <a:off x="7309501" y="5244399"/>
            <a:ext cx="3996000" cy="865797"/>
            <a:chOff x="7309501" y="5244396"/>
            <a:chExt cx="3996000" cy="8657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A8ABC4-36EE-44C3-84C3-F601A7035E8B}"/>
                </a:ext>
              </a:extLst>
            </p:cNvPr>
            <p:cNvSpPr txBox="1"/>
            <p:nvPr/>
          </p:nvSpPr>
          <p:spPr>
            <a:xfrm>
              <a:off x="7309501" y="5463862"/>
              <a:ext cx="39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C7E8EF-3520-44DA-B113-D6EE8736A0AA}"/>
                </a:ext>
              </a:extLst>
            </p:cNvPr>
            <p:cNvSpPr txBox="1"/>
            <p:nvPr/>
          </p:nvSpPr>
          <p:spPr>
            <a:xfrm>
              <a:off x="7309501" y="5244396"/>
              <a:ext cx="399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F580711D-D8F8-4185-875B-D81D57D567D2}"/>
              </a:ext>
            </a:extLst>
          </p:cNvPr>
          <p:cNvSpPr/>
          <p:nvPr/>
        </p:nvSpPr>
        <p:spPr>
          <a:xfrm>
            <a:off x="6770507" y="3207148"/>
            <a:ext cx="397279" cy="2913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B601EA7-8630-427E-BF1F-08FBB09C298A}"/>
              </a:ext>
            </a:extLst>
          </p:cNvPr>
          <p:cNvSpPr/>
          <p:nvPr/>
        </p:nvSpPr>
        <p:spPr>
          <a:xfrm rot="2700000">
            <a:off x="6837680" y="1920254"/>
            <a:ext cx="317210" cy="56869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5754A193-FD5E-4579-90F2-2D29DCD0806B}"/>
              </a:ext>
            </a:extLst>
          </p:cNvPr>
          <p:cNvSpPr/>
          <p:nvPr/>
        </p:nvSpPr>
        <p:spPr>
          <a:xfrm>
            <a:off x="6780805" y="5463862"/>
            <a:ext cx="430960" cy="4309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A1FA40C4-6BBC-4C96-B7E2-D37DF15B8B65}"/>
              </a:ext>
            </a:extLst>
          </p:cNvPr>
          <p:cNvSpPr/>
          <p:nvPr/>
        </p:nvSpPr>
        <p:spPr>
          <a:xfrm>
            <a:off x="6755245" y="4279133"/>
            <a:ext cx="482080" cy="48208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449802-FC0C-4B76-B738-22E3607CD620}"/>
              </a:ext>
            </a:extLst>
          </p:cNvPr>
          <p:cNvGrpSpPr/>
          <p:nvPr/>
        </p:nvGrpSpPr>
        <p:grpSpPr>
          <a:xfrm>
            <a:off x="1464243" y="5105899"/>
            <a:ext cx="312890" cy="660709"/>
            <a:chOff x="1464243" y="5105899"/>
            <a:chExt cx="312890" cy="66070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CD79F8F-E7EB-4140-8CD2-CCF059EF57FA}"/>
                </a:ext>
              </a:extLst>
            </p:cNvPr>
            <p:cNvGrpSpPr/>
            <p:nvPr/>
          </p:nvGrpSpPr>
          <p:grpSpPr>
            <a:xfrm>
              <a:off x="1501441" y="5105899"/>
              <a:ext cx="275692" cy="276999"/>
              <a:chOff x="1031132" y="1916349"/>
              <a:chExt cx="803587" cy="80739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13816E-1674-4C38-8772-66A0CFFBE742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1FD44AE-2CA4-4217-A0B2-D9F3426436AB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A01426-2492-488C-9046-E9EA3A7CBA93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14AE4FC-9496-4D39-BC5C-A3FD63E4E836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FA2E1E-E84A-4995-81F8-CB79487D591B}"/>
                </a:ext>
              </a:extLst>
            </p:cNvPr>
            <p:cNvSpPr/>
            <p:nvPr/>
          </p:nvSpPr>
          <p:spPr>
            <a:xfrm>
              <a:off x="1464243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E7AAB5-FEEA-429F-92E5-F42DE1F47A20}"/>
              </a:ext>
            </a:extLst>
          </p:cNvPr>
          <p:cNvGrpSpPr/>
          <p:nvPr/>
        </p:nvGrpSpPr>
        <p:grpSpPr>
          <a:xfrm>
            <a:off x="2778689" y="5105899"/>
            <a:ext cx="312890" cy="660709"/>
            <a:chOff x="2765718" y="5105899"/>
            <a:chExt cx="312890" cy="66070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9004159-E659-47B0-A8B8-1AC05089A8E9}"/>
                </a:ext>
              </a:extLst>
            </p:cNvPr>
            <p:cNvGrpSpPr/>
            <p:nvPr/>
          </p:nvGrpSpPr>
          <p:grpSpPr>
            <a:xfrm>
              <a:off x="2802916" y="5105899"/>
              <a:ext cx="275692" cy="276999"/>
              <a:chOff x="1031132" y="1916349"/>
              <a:chExt cx="803587" cy="80739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8B18493-4379-4B82-B9DF-CD60AA7046D2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F155AC7-5DF9-4A69-A5B0-D2D47436A48F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74D1D4D-DA17-4079-9661-A43C9F467476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500D3F3-57C6-448F-A659-257B33AAE076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CDD4043-F669-4DEA-9E40-7F5562A7FC97}"/>
                </a:ext>
              </a:extLst>
            </p:cNvPr>
            <p:cNvSpPr/>
            <p:nvPr/>
          </p:nvSpPr>
          <p:spPr>
            <a:xfrm>
              <a:off x="2765718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EFF65A-C4D0-48D1-8AB2-1DE9310CB9EB}"/>
              </a:ext>
            </a:extLst>
          </p:cNvPr>
          <p:cNvGrpSpPr/>
          <p:nvPr/>
        </p:nvGrpSpPr>
        <p:grpSpPr>
          <a:xfrm>
            <a:off x="4093135" y="5105899"/>
            <a:ext cx="312890" cy="660709"/>
            <a:chOff x="4067193" y="5105899"/>
            <a:chExt cx="312890" cy="6607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60935FE-9D10-4062-8B62-0E967F70A492}"/>
                </a:ext>
              </a:extLst>
            </p:cNvPr>
            <p:cNvGrpSpPr/>
            <p:nvPr/>
          </p:nvGrpSpPr>
          <p:grpSpPr>
            <a:xfrm>
              <a:off x="4104391" y="5105899"/>
              <a:ext cx="275692" cy="276999"/>
              <a:chOff x="1031132" y="1916349"/>
              <a:chExt cx="803587" cy="80739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84C0334-4597-4BB8-B0ED-7CCB023EF696}"/>
                  </a:ext>
                </a:extLst>
              </p:cNvPr>
              <p:cNvSpPr/>
              <p:nvPr/>
            </p:nvSpPr>
            <p:spPr>
              <a:xfrm>
                <a:off x="1031132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155922B-00CC-478C-92CD-30C855FC6F6D}"/>
                  </a:ext>
                </a:extLst>
              </p:cNvPr>
              <p:cNvSpPr/>
              <p:nvPr/>
            </p:nvSpPr>
            <p:spPr>
              <a:xfrm>
                <a:off x="1465068" y="1916349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FECF630-2482-4786-8A36-EF0D4C55CBB0}"/>
                  </a:ext>
                </a:extLst>
              </p:cNvPr>
              <p:cNvSpPr/>
              <p:nvPr/>
            </p:nvSpPr>
            <p:spPr>
              <a:xfrm>
                <a:off x="1031132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070C3EA-9156-450B-89C0-9281322A4C46}"/>
                  </a:ext>
                </a:extLst>
              </p:cNvPr>
              <p:cNvSpPr/>
              <p:nvPr/>
            </p:nvSpPr>
            <p:spPr>
              <a:xfrm>
                <a:off x="1465068" y="2354094"/>
                <a:ext cx="369651" cy="369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CFDF3E4-0A96-4CF9-A533-A17239E55B2D}"/>
                </a:ext>
              </a:extLst>
            </p:cNvPr>
            <p:cNvSpPr/>
            <p:nvPr/>
          </p:nvSpPr>
          <p:spPr>
            <a:xfrm>
              <a:off x="4067193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BA690B-5BB3-4ED2-921F-1DD9E6453783}"/>
              </a:ext>
            </a:extLst>
          </p:cNvPr>
          <p:cNvGrpSpPr/>
          <p:nvPr/>
        </p:nvGrpSpPr>
        <p:grpSpPr>
          <a:xfrm>
            <a:off x="5407580" y="5105899"/>
            <a:ext cx="312890" cy="660709"/>
            <a:chOff x="5368668" y="5105899"/>
            <a:chExt cx="312890" cy="6607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136C8C1-C83A-425C-B8E7-AFD597712779}"/>
                </a:ext>
              </a:extLst>
            </p:cNvPr>
            <p:cNvGrpSpPr/>
            <p:nvPr/>
          </p:nvGrpSpPr>
          <p:grpSpPr>
            <a:xfrm>
              <a:off x="5405866" y="5105899"/>
              <a:ext cx="275692" cy="276999"/>
              <a:chOff x="1031132" y="1916351"/>
              <a:chExt cx="803587" cy="80739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5B3567-A6C8-4310-980B-1CB431163E74}"/>
                  </a:ext>
                </a:extLst>
              </p:cNvPr>
              <p:cNvSpPr/>
              <p:nvPr/>
            </p:nvSpPr>
            <p:spPr>
              <a:xfrm>
                <a:off x="1031132" y="1916351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625B7F8-C7D5-4D95-8C49-2671774981BF}"/>
                  </a:ext>
                </a:extLst>
              </p:cNvPr>
              <p:cNvSpPr/>
              <p:nvPr/>
            </p:nvSpPr>
            <p:spPr>
              <a:xfrm>
                <a:off x="1465067" y="1916351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D036C9E-FABA-4321-A89A-E71C0E0D5AF0}"/>
                  </a:ext>
                </a:extLst>
              </p:cNvPr>
              <p:cNvSpPr/>
              <p:nvPr/>
            </p:nvSpPr>
            <p:spPr>
              <a:xfrm>
                <a:off x="1031132" y="2354096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1EE6CC7-A6F8-4D38-995F-4C483E5B3B4A}"/>
                  </a:ext>
                </a:extLst>
              </p:cNvPr>
              <p:cNvSpPr/>
              <p:nvPr/>
            </p:nvSpPr>
            <p:spPr>
              <a:xfrm>
                <a:off x="1465067" y="2354093"/>
                <a:ext cx="369652" cy="3696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B02E5B3-700F-4074-9BE8-E742C63B4A88}"/>
                </a:ext>
              </a:extLst>
            </p:cNvPr>
            <p:cNvSpPr/>
            <p:nvPr/>
          </p:nvSpPr>
          <p:spPr>
            <a:xfrm>
              <a:off x="5368668" y="5558415"/>
              <a:ext cx="145915" cy="208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9B65457-1B6E-4978-8B02-DA569684C047}"/>
              </a:ext>
            </a:extLst>
          </p:cNvPr>
          <p:cNvSpPr/>
          <p:nvPr/>
        </p:nvSpPr>
        <p:spPr>
          <a:xfrm rot="1354976">
            <a:off x="755158" y="3261383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56C149A-A8A4-49E9-AC37-5255823D75A0}"/>
              </a:ext>
            </a:extLst>
          </p:cNvPr>
          <p:cNvSpPr/>
          <p:nvPr/>
        </p:nvSpPr>
        <p:spPr>
          <a:xfrm rot="1354976">
            <a:off x="3360964" y="2182424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F279CA5-4BE1-4908-A5FB-A313467351E3}"/>
              </a:ext>
            </a:extLst>
          </p:cNvPr>
          <p:cNvSpPr/>
          <p:nvPr/>
        </p:nvSpPr>
        <p:spPr>
          <a:xfrm rot="1354976">
            <a:off x="2125812" y="2984808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ADF07E3-2F23-4DF3-9917-EAC343C75111}"/>
              </a:ext>
            </a:extLst>
          </p:cNvPr>
          <p:cNvSpPr/>
          <p:nvPr/>
        </p:nvSpPr>
        <p:spPr>
          <a:xfrm rot="1354976">
            <a:off x="4702950" y="2540067"/>
            <a:ext cx="930393" cy="452721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1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1BC6DF71-C7B7-463C-8BCF-8C229CEA9C93}"/>
              </a:ext>
            </a:extLst>
          </p:cNvPr>
          <p:cNvGrpSpPr/>
          <p:nvPr/>
        </p:nvGrpSpPr>
        <p:grpSpPr>
          <a:xfrm>
            <a:off x="8146187" y="3976163"/>
            <a:ext cx="3605211" cy="2114366"/>
            <a:chOff x="4822352" y="1916832"/>
            <a:chExt cx="3422056" cy="211436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0D129AD1-2C5E-4D3A-BED5-32095CB8363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68F344-D03B-4311-8A5F-7993D7020DF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D9BF2C2C-1EE8-4CF5-B271-10A03E22CDC8}"/>
              </a:ext>
            </a:extLst>
          </p:cNvPr>
          <p:cNvGrpSpPr/>
          <p:nvPr/>
        </p:nvGrpSpPr>
        <p:grpSpPr>
          <a:xfrm>
            <a:off x="494500" y="775844"/>
            <a:ext cx="3605211" cy="2114366"/>
            <a:chOff x="4822352" y="1916832"/>
            <a:chExt cx="3422056" cy="2114366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175919DB-812C-4515-8D04-5C1790E8E5E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DBD5C-C7B6-4E34-84C6-07246F28FD1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384D6-48FE-4F99-94FB-FEE3BC8548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10AE33-7505-43F5-8DE4-2D02954CDE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66384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D946BEF-4434-4CC3-96CC-8A55022F6FFB}"/>
              </a:ext>
            </a:extLst>
          </p:cNvPr>
          <p:cNvGrpSpPr/>
          <p:nvPr/>
        </p:nvGrpSpPr>
        <p:grpSpPr>
          <a:xfrm>
            <a:off x="2832077" y="2957209"/>
            <a:ext cx="6527846" cy="1450454"/>
            <a:chOff x="1596377" y="3238221"/>
            <a:chExt cx="5927951" cy="1160647"/>
          </a:xfrm>
          <a:solidFill>
            <a:schemeClr val="accent4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4825B25-F07F-47CB-AB7E-4DD6732A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C9C36EE-3F93-4A05-A172-3B7AEB96B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88AE3FC3-5A0F-4D0F-BB10-7F834C5AD62E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9BBF63-311D-4F18-9675-00073E438E91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B09E9-534E-401C-8A0B-74FBE737260C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3B969-DB6E-4192-B33A-08A92FAD0CB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5CC806-9091-409C-86DC-E592A08143C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29A7C-BA4B-4D71-B835-12881E91B168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0C7562-306B-40D7-8C23-71DF6EFCD87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0B1139-7C48-4733-A104-C35BA7E0EB4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8ADB88-BC06-4633-8706-267313DD9C84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61C5C5-EEB7-44BE-AC0C-09515629C36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6A7BC7-7406-459A-9027-599205D9012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077192F2-95D2-471D-BA1A-B5291C61170B}"/>
              </a:ext>
            </a:extLst>
          </p:cNvPr>
          <p:cNvSpPr>
            <a:spLocks noChangeAspect="1"/>
          </p:cNvSpPr>
          <p:nvPr/>
        </p:nvSpPr>
        <p:spPr>
          <a:xfrm flipH="1">
            <a:off x="1982266" y="3062057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60614-B00A-438F-8025-24925F9F73A3}"/>
              </a:ext>
            </a:extLst>
          </p:cNvPr>
          <p:cNvGrpSpPr/>
          <p:nvPr/>
        </p:nvGrpSpPr>
        <p:grpSpPr>
          <a:xfrm>
            <a:off x="3120383" y="3247016"/>
            <a:ext cx="5927951" cy="1160647"/>
            <a:chOff x="1596377" y="3238221"/>
            <a:chExt cx="5927951" cy="1160647"/>
          </a:xfrm>
          <a:solidFill>
            <a:schemeClr val="bg1"/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D2D4CFD-ACF5-471B-811F-7FB726A8D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BF57D12-8476-481D-9DB2-E478C362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" name="Rectangle 35">
              <a:extLst>
                <a:ext uri="{FF2B5EF4-FFF2-40B4-BE49-F238E27FC236}">
                  <a16:creationId xmlns:a16="http://schemas.microsoft.com/office/drawing/2014/main" id="{5688E94B-4DFE-4EF0-8575-AD7FF676D38A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8" name="Freeform 33">
            <a:extLst>
              <a:ext uri="{FF2B5EF4-FFF2-40B4-BE49-F238E27FC236}">
                <a16:creationId xmlns:a16="http://schemas.microsoft.com/office/drawing/2014/main" id="{6BF79D8C-08D7-466F-B401-D052FB5817C7}"/>
              </a:ext>
            </a:extLst>
          </p:cNvPr>
          <p:cNvSpPr>
            <a:spLocks noChangeAspect="1"/>
          </p:cNvSpPr>
          <p:nvPr/>
        </p:nvSpPr>
        <p:spPr>
          <a:xfrm>
            <a:off x="8985775" y="3495961"/>
            <a:ext cx="1223959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28E52709-D129-4BEF-841A-913D521B0310}"/>
              </a:ext>
            </a:extLst>
          </p:cNvPr>
          <p:cNvSpPr>
            <a:spLocks noChangeAspect="1"/>
          </p:cNvSpPr>
          <p:nvPr/>
        </p:nvSpPr>
        <p:spPr>
          <a:xfrm>
            <a:off x="6211188" y="2175743"/>
            <a:ext cx="1804404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063C7-785A-4685-9864-D6390C60D572}"/>
              </a:ext>
            </a:extLst>
          </p:cNvPr>
          <p:cNvSpPr txBox="1"/>
          <p:nvPr/>
        </p:nvSpPr>
        <p:spPr>
          <a:xfrm>
            <a:off x="591282" y="47310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Real Estate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AD4B4D-44AB-4F02-ABE3-E7BE23314FB4}"/>
              </a:ext>
            </a:extLst>
          </p:cNvPr>
          <p:cNvSpPr txBox="1"/>
          <p:nvPr/>
        </p:nvSpPr>
        <p:spPr>
          <a:xfrm>
            <a:off x="643110" y="122224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2D8CB-1630-4582-9116-3ECB9E0154D0}"/>
              </a:ext>
            </a:extLst>
          </p:cNvPr>
          <p:cNvSpPr txBox="1"/>
          <p:nvPr/>
        </p:nvSpPr>
        <p:spPr>
          <a:xfrm>
            <a:off x="8567958" y="122224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A941AE-87B4-45C0-B9E3-24DD8A82739A}"/>
              </a:ext>
            </a:extLst>
          </p:cNvPr>
          <p:cNvSpPr txBox="1"/>
          <p:nvPr/>
        </p:nvSpPr>
        <p:spPr>
          <a:xfrm>
            <a:off x="8567958" y="154340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E0BF76-4F5A-4F56-94DA-829B3DBF442C}"/>
              </a:ext>
            </a:extLst>
          </p:cNvPr>
          <p:cNvSpPr txBox="1"/>
          <p:nvPr/>
        </p:nvSpPr>
        <p:spPr>
          <a:xfrm>
            <a:off x="8567958" y="250688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7FE9FD-6C3A-48A9-BC75-42BD867215BE}"/>
              </a:ext>
            </a:extLst>
          </p:cNvPr>
          <p:cNvSpPr txBox="1"/>
          <p:nvPr/>
        </p:nvSpPr>
        <p:spPr>
          <a:xfrm>
            <a:off x="8567958" y="218572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BCEC1-A902-4806-8BD8-752C3FA337DB}"/>
              </a:ext>
            </a:extLst>
          </p:cNvPr>
          <p:cNvSpPr txBox="1"/>
          <p:nvPr/>
        </p:nvSpPr>
        <p:spPr>
          <a:xfrm>
            <a:off x="8567958" y="186456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618682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4">
            <a:extLst>
              <a:ext uri="{FF2B5EF4-FFF2-40B4-BE49-F238E27FC236}">
                <a16:creationId xmlns:a16="http://schemas.microsoft.com/office/drawing/2014/main" id="{0C6066AC-9D13-4714-B77A-A8E1A886C737}"/>
              </a:ext>
            </a:extLst>
          </p:cNvPr>
          <p:cNvGrpSpPr/>
          <p:nvPr/>
        </p:nvGrpSpPr>
        <p:grpSpPr>
          <a:xfrm rot="11435490" flipV="1">
            <a:off x="625228" y="3858784"/>
            <a:ext cx="3686366" cy="1556105"/>
            <a:chOff x="1682410" y="2217893"/>
            <a:chExt cx="2019261" cy="85237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21" name="그룹 5">
              <a:extLst>
                <a:ext uri="{FF2B5EF4-FFF2-40B4-BE49-F238E27FC236}">
                  <a16:creationId xmlns:a16="http://schemas.microsoft.com/office/drawing/2014/main" id="{E087520B-60AC-426F-BE21-E444E6995D4F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D438F35C-FF15-4028-A747-590B50BCA152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43A4EA5F-A62B-48B6-A548-8138FA6AA299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직사각형 6">
              <a:extLst>
                <a:ext uri="{FF2B5EF4-FFF2-40B4-BE49-F238E27FC236}">
                  <a16:creationId xmlns:a16="http://schemas.microsoft.com/office/drawing/2014/main" id="{AFEC1398-A179-48C1-8E38-29671EDBDFA2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20557B31-3B42-4A1F-8704-0A5B9FDA6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9462" flipH="1">
            <a:off x="399296" y="2519717"/>
            <a:ext cx="4486275" cy="19716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5151AC-0C2B-4C10-9F78-5B6BE3EA2F3D}"/>
              </a:ext>
            </a:extLst>
          </p:cNvPr>
          <p:cNvGrpSpPr/>
          <p:nvPr/>
        </p:nvGrpSpPr>
        <p:grpSpPr>
          <a:xfrm>
            <a:off x="5502317" y="1709199"/>
            <a:ext cx="5630703" cy="736654"/>
            <a:chOff x="500207" y="3343901"/>
            <a:chExt cx="3924773" cy="7366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5A667C-2607-4178-B28A-3E302871E0C5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913F2A-3098-482D-AA95-5DBD3883F671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C57CDE-D1EC-4894-98B9-EC926B97B145}"/>
              </a:ext>
            </a:extLst>
          </p:cNvPr>
          <p:cNvGrpSpPr/>
          <p:nvPr/>
        </p:nvGrpSpPr>
        <p:grpSpPr>
          <a:xfrm>
            <a:off x="6000261" y="2884364"/>
            <a:ext cx="5630703" cy="736654"/>
            <a:chOff x="500207" y="3343901"/>
            <a:chExt cx="3924773" cy="736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F2CEC5-B327-43E7-A879-81017A70C91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835394-34C4-415C-AA7A-E5751D0C58E1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E38DDF-BD2F-4D4E-8A24-746BFB27397D}"/>
              </a:ext>
            </a:extLst>
          </p:cNvPr>
          <p:cNvGrpSpPr/>
          <p:nvPr/>
        </p:nvGrpSpPr>
        <p:grpSpPr>
          <a:xfrm>
            <a:off x="6000261" y="4059529"/>
            <a:ext cx="5630703" cy="736654"/>
            <a:chOff x="500207" y="3343901"/>
            <a:chExt cx="3924773" cy="736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8EE0DF-97F7-4B85-8CA1-DB9754A84AF4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1D4B34-AFB3-491A-9908-BE5D91A7F35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CB83B4-7242-483F-B31D-7CF27F065ECA}"/>
              </a:ext>
            </a:extLst>
          </p:cNvPr>
          <p:cNvGrpSpPr/>
          <p:nvPr/>
        </p:nvGrpSpPr>
        <p:grpSpPr>
          <a:xfrm>
            <a:off x="5502317" y="5234695"/>
            <a:ext cx="5630703" cy="736654"/>
            <a:chOff x="500207" y="3343901"/>
            <a:chExt cx="3924773" cy="7366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47CFB1-79B7-45FB-83DE-8771F6BC52E1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502123-000D-4839-9AF7-D28D68524C4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Freeform 7">
            <a:extLst>
              <a:ext uri="{FF2B5EF4-FFF2-40B4-BE49-F238E27FC236}">
                <a16:creationId xmlns:a16="http://schemas.microsoft.com/office/drawing/2014/main" id="{86E75BFC-AAAA-409F-B367-7EA83D262365}"/>
              </a:ext>
            </a:extLst>
          </p:cNvPr>
          <p:cNvSpPr/>
          <p:nvPr/>
        </p:nvSpPr>
        <p:spPr>
          <a:xfrm>
            <a:off x="1487157" y="2049866"/>
            <a:ext cx="3973252" cy="94341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DD1F1A2-A99E-4A95-98D1-EBF046592E83}"/>
              </a:ext>
            </a:extLst>
          </p:cNvPr>
          <p:cNvSpPr/>
          <p:nvPr/>
        </p:nvSpPr>
        <p:spPr>
          <a:xfrm>
            <a:off x="2954215" y="2993278"/>
            <a:ext cx="2506193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59944819-F94C-4B57-9F82-CBC748F24EDF}"/>
              </a:ext>
            </a:extLst>
          </p:cNvPr>
          <p:cNvSpPr/>
          <p:nvPr/>
        </p:nvSpPr>
        <p:spPr>
          <a:xfrm>
            <a:off x="4208057" y="4085429"/>
            <a:ext cx="1582395" cy="306309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DE7DE871-A705-4606-AD01-0168EDCC00A6}"/>
              </a:ext>
            </a:extLst>
          </p:cNvPr>
          <p:cNvSpPr/>
          <p:nvPr/>
        </p:nvSpPr>
        <p:spPr>
          <a:xfrm>
            <a:off x="4249154" y="4683722"/>
            <a:ext cx="1253163" cy="858747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76074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B6139A50-4555-455A-AB0C-11A1D141AC66}"/>
              </a:ext>
            </a:extLst>
          </p:cNvPr>
          <p:cNvSpPr/>
          <p:nvPr/>
        </p:nvSpPr>
        <p:spPr>
          <a:xfrm>
            <a:off x="4101216" y="4815965"/>
            <a:ext cx="2985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2019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92AA7E3D-33FF-4E55-9798-EC9E156FB5A6}"/>
              </a:ext>
            </a:extLst>
          </p:cNvPr>
          <p:cNvSpPr/>
          <p:nvPr/>
        </p:nvSpPr>
        <p:spPr>
          <a:xfrm>
            <a:off x="4101214" y="2456145"/>
            <a:ext cx="7546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1C769404-0120-43B5-892A-1140E0F68D8B}"/>
              </a:ext>
            </a:extLst>
          </p:cNvPr>
          <p:cNvSpPr/>
          <p:nvPr/>
        </p:nvSpPr>
        <p:spPr>
          <a:xfrm>
            <a:off x="4101214" y="1726408"/>
            <a:ext cx="2813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</a:rPr>
              <a:t>JOHN DOE</a:t>
            </a: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81FEFDA0-3A51-4D88-8741-6BD701A2D30D}"/>
              </a:ext>
            </a:extLst>
          </p:cNvPr>
          <p:cNvSpPr/>
          <p:nvPr/>
        </p:nvSpPr>
        <p:spPr>
          <a:xfrm>
            <a:off x="7179389" y="4226093"/>
            <a:ext cx="2614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Personal skills</a:t>
            </a:r>
            <a:endParaRPr lang="ko-KR" altLang="en-US" sz="2000" b="1" dirty="0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4382F4FE-3BF0-478E-8F47-74F03130CCB5}"/>
              </a:ext>
            </a:extLst>
          </p:cNvPr>
          <p:cNvSpPr/>
          <p:nvPr/>
        </p:nvSpPr>
        <p:spPr>
          <a:xfrm>
            <a:off x="4101214" y="4523639"/>
            <a:ext cx="1545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</a:rPr>
              <a:t>Work Experience</a:t>
            </a:r>
            <a:endParaRPr lang="ko-KR" alt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656E3E66-C5AA-4C86-BB25-398C91256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565136"/>
              </p:ext>
            </p:extLst>
          </p:nvPr>
        </p:nvGraphicFramePr>
        <p:xfrm>
          <a:off x="7086599" y="4626203"/>
          <a:ext cx="6124575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89B629-E920-4FD2-BF88-ADE167B843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DEE65E-1DCE-4D40-A4DC-3DDF1162978E}"/>
              </a:ext>
            </a:extLst>
          </p:cNvPr>
          <p:cNvSpPr/>
          <p:nvPr/>
        </p:nvSpPr>
        <p:spPr>
          <a:xfrm>
            <a:off x="789320" y="165450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Portfolio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Presentation </a:t>
            </a:r>
          </a:p>
          <a:p>
            <a:r>
              <a:rPr lang="en-US" altLang="ko-KR" sz="3200" b="1" dirty="0">
                <a:solidFill>
                  <a:schemeClr val="bg1"/>
                </a:solidFill>
              </a:rPr>
              <a:t>Designed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9A4362-1DF8-489F-AAF2-CB1992C9742D}"/>
              </a:ext>
            </a:extLst>
          </p:cNvPr>
          <p:cNvSpPr/>
          <p:nvPr/>
        </p:nvSpPr>
        <p:spPr>
          <a:xfrm>
            <a:off x="789320" y="391101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50C81F1-E72E-4B8A-9491-54CCD211E45F}"/>
              </a:ext>
            </a:extLst>
          </p:cNvPr>
          <p:cNvSpPr/>
          <p:nvPr/>
        </p:nvSpPr>
        <p:spPr>
          <a:xfrm>
            <a:off x="789320" y="1377330"/>
            <a:ext cx="1407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E642E-F162-4BFC-ACA3-351BEE6F386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15D008-B8AF-435F-A90C-F3315CF2FB0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1300763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B8F732E-5E28-42D2-B38A-3F911F4FFD58}"/>
              </a:ext>
            </a:extLst>
          </p:cNvPr>
          <p:cNvSpPr/>
          <p:nvPr/>
        </p:nvSpPr>
        <p:spPr>
          <a:xfrm>
            <a:off x="0" y="2451477"/>
            <a:ext cx="12192000" cy="7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4967C3-6AA9-4BCC-986B-2115F163DEB5}"/>
              </a:ext>
            </a:extLst>
          </p:cNvPr>
          <p:cNvSpPr/>
          <p:nvPr/>
        </p:nvSpPr>
        <p:spPr>
          <a:xfrm>
            <a:off x="836580" y="440168"/>
            <a:ext cx="10518842" cy="5751487"/>
          </a:xfrm>
          <a:custGeom>
            <a:avLst/>
            <a:gdLst>
              <a:gd name="connsiteX0" fmla="*/ 5346306 w 10518842"/>
              <a:gd name="connsiteY0" fmla="*/ 1134389 h 5751487"/>
              <a:gd name="connsiteX1" fmla="*/ 5611332 w 10518842"/>
              <a:gd name="connsiteY1" fmla="*/ 1134389 h 5751487"/>
              <a:gd name="connsiteX2" fmla="*/ 5611332 w 10518842"/>
              <a:gd name="connsiteY2" fmla="*/ 1399415 h 5751487"/>
              <a:gd name="connsiteX3" fmla="*/ 5346306 w 10518842"/>
              <a:gd name="connsiteY3" fmla="*/ 1399415 h 5751487"/>
              <a:gd name="connsiteX4" fmla="*/ 5043802 w 10518842"/>
              <a:gd name="connsiteY4" fmla="*/ 1134389 h 5751487"/>
              <a:gd name="connsiteX5" fmla="*/ 5308828 w 10518842"/>
              <a:gd name="connsiteY5" fmla="*/ 1134389 h 5751487"/>
              <a:gd name="connsiteX6" fmla="*/ 5308828 w 10518842"/>
              <a:gd name="connsiteY6" fmla="*/ 1399415 h 5751487"/>
              <a:gd name="connsiteX7" fmla="*/ 5043802 w 10518842"/>
              <a:gd name="connsiteY7" fmla="*/ 1399415 h 5751487"/>
              <a:gd name="connsiteX8" fmla="*/ 5346306 w 10518842"/>
              <a:gd name="connsiteY8" fmla="*/ 817831 h 5751487"/>
              <a:gd name="connsiteX9" fmla="*/ 5611332 w 10518842"/>
              <a:gd name="connsiteY9" fmla="*/ 817831 h 5751487"/>
              <a:gd name="connsiteX10" fmla="*/ 5611332 w 10518842"/>
              <a:gd name="connsiteY10" fmla="*/ 1082857 h 5751487"/>
              <a:gd name="connsiteX11" fmla="*/ 5346306 w 10518842"/>
              <a:gd name="connsiteY11" fmla="*/ 1082857 h 5751487"/>
              <a:gd name="connsiteX12" fmla="*/ 5043802 w 10518842"/>
              <a:gd name="connsiteY12" fmla="*/ 817831 h 5751487"/>
              <a:gd name="connsiteX13" fmla="*/ 5308828 w 10518842"/>
              <a:gd name="connsiteY13" fmla="*/ 817831 h 5751487"/>
              <a:gd name="connsiteX14" fmla="*/ 5308828 w 10518842"/>
              <a:gd name="connsiteY14" fmla="*/ 1082857 h 5751487"/>
              <a:gd name="connsiteX15" fmla="*/ 5043802 w 10518842"/>
              <a:gd name="connsiteY15" fmla="*/ 1082857 h 5751487"/>
              <a:gd name="connsiteX16" fmla="*/ 6046161 w 10518842"/>
              <a:gd name="connsiteY16" fmla="*/ 325702 h 5751487"/>
              <a:gd name="connsiteX17" fmla="*/ 5869119 w 10518842"/>
              <a:gd name="connsiteY17" fmla="*/ 460536 h 5751487"/>
              <a:gd name="connsiteX18" fmla="*/ 6387069 w 10518842"/>
              <a:gd name="connsiteY18" fmla="*/ 905400 h 5751487"/>
              <a:gd name="connsiteX19" fmla="*/ 6490262 w 10518842"/>
              <a:gd name="connsiteY19" fmla="*/ 807196 h 5751487"/>
              <a:gd name="connsiteX20" fmla="*/ 6630884 w 10518842"/>
              <a:gd name="connsiteY20" fmla="*/ 802282 h 5751487"/>
              <a:gd name="connsiteX21" fmla="*/ 5340953 w 10518842"/>
              <a:gd name="connsiteY21" fmla="*/ 96372 h 5751487"/>
              <a:gd name="connsiteX22" fmla="*/ 3558939 w 10518842"/>
              <a:gd name="connsiteY22" fmla="*/ 1438874 h 5751487"/>
              <a:gd name="connsiteX23" fmla="*/ 3564855 w 10518842"/>
              <a:gd name="connsiteY23" fmla="*/ 1438874 h 5751487"/>
              <a:gd name="connsiteX24" fmla="*/ 3335435 w 10518842"/>
              <a:gd name="connsiteY24" fmla="*/ 1613190 h 5751487"/>
              <a:gd name="connsiteX25" fmla="*/ 174316 w 10518842"/>
              <a:gd name="connsiteY25" fmla="*/ 1613190 h 5751487"/>
              <a:gd name="connsiteX26" fmla="*/ 174316 w 10518842"/>
              <a:gd name="connsiteY26" fmla="*/ 5577171 h 5751487"/>
              <a:gd name="connsiteX27" fmla="*/ 10344526 w 10518842"/>
              <a:gd name="connsiteY27" fmla="*/ 5577171 h 5751487"/>
              <a:gd name="connsiteX28" fmla="*/ 10344526 w 10518842"/>
              <a:gd name="connsiteY28" fmla="*/ 1613190 h 5751487"/>
              <a:gd name="connsiteX29" fmla="*/ 7485439 w 10518842"/>
              <a:gd name="connsiteY29" fmla="*/ 1613190 h 5751487"/>
              <a:gd name="connsiteX30" fmla="*/ 7311123 w 10518842"/>
              <a:gd name="connsiteY30" fmla="*/ 1438874 h 5751487"/>
              <a:gd name="connsiteX31" fmla="*/ 7317145 w 10518842"/>
              <a:gd name="connsiteY31" fmla="*/ 1438874 h 5751487"/>
              <a:gd name="connsiteX32" fmla="*/ 6706171 w 10518842"/>
              <a:gd name="connsiteY32" fmla="*/ 844377 h 5751487"/>
              <a:gd name="connsiteX33" fmla="*/ 6515130 w 10518842"/>
              <a:gd name="connsiteY33" fmla="*/ 1015391 h 5751487"/>
              <a:gd name="connsiteX34" fmla="*/ 6641991 w 10518842"/>
              <a:gd name="connsiteY34" fmla="*/ 1124351 h 5751487"/>
              <a:gd name="connsiteX35" fmla="*/ 6625929 w 10518842"/>
              <a:gd name="connsiteY35" fmla="*/ 1132382 h 5751487"/>
              <a:gd name="connsiteX36" fmla="*/ 6498873 w 10518842"/>
              <a:gd name="connsiteY36" fmla="*/ 1029943 h 5751487"/>
              <a:gd name="connsiteX37" fmla="*/ 6008376 w 10518842"/>
              <a:gd name="connsiteY37" fmla="*/ 1469018 h 5751487"/>
              <a:gd name="connsiteX38" fmla="*/ 5798725 w 10518842"/>
              <a:gd name="connsiteY38" fmla="*/ 1465300 h 5751487"/>
              <a:gd name="connsiteX39" fmla="*/ 6367499 w 10518842"/>
              <a:gd name="connsiteY39" fmla="*/ 924024 h 5751487"/>
              <a:gd name="connsiteX40" fmla="*/ 5332922 w 10518842"/>
              <a:gd name="connsiteY40" fmla="*/ 0 h 5751487"/>
              <a:gd name="connsiteX41" fmla="*/ 5728790 w 10518842"/>
              <a:gd name="connsiteY41" fmla="*/ 340008 h 5751487"/>
              <a:gd name="connsiteX42" fmla="*/ 5792382 w 10518842"/>
              <a:gd name="connsiteY42" fmla="*/ 288521 h 5751487"/>
              <a:gd name="connsiteX43" fmla="*/ 6042484 w 10518842"/>
              <a:gd name="connsiteY43" fmla="*/ 281085 h 5751487"/>
              <a:gd name="connsiteX44" fmla="*/ 6641990 w 10518842"/>
              <a:gd name="connsiteY44" fmla="*/ 801620 h 5751487"/>
              <a:gd name="connsiteX45" fmla="*/ 6641408 w 10518842"/>
              <a:gd name="connsiteY45" fmla="*/ 801914 h 5751487"/>
              <a:gd name="connsiteX46" fmla="*/ 6703042 w 10518842"/>
              <a:gd name="connsiteY46" fmla="*/ 799760 h 5751487"/>
              <a:gd name="connsiteX47" fmla="*/ 7327948 w 10518842"/>
              <a:gd name="connsiteY47" fmla="*/ 1438874 h 5751487"/>
              <a:gd name="connsiteX48" fmla="*/ 10518842 w 10518842"/>
              <a:gd name="connsiteY48" fmla="*/ 1438874 h 5751487"/>
              <a:gd name="connsiteX49" fmla="*/ 10518842 w 10518842"/>
              <a:gd name="connsiteY49" fmla="*/ 5751487 h 5751487"/>
              <a:gd name="connsiteX50" fmla="*/ 0 w 10518842"/>
              <a:gd name="connsiteY50" fmla="*/ 5751487 h 5751487"/>
              <a:gd name="connsiteX51" fmla="*/ 0 w 10518842"/>
              <a:gd name="connsiteY51" fmla="*/ 1438874 h 5751487"/>
              <a:gd name="connsiteX52" fmla="*/ 3099775 w 10518842"/>
              <a:gd name="connsiteY52" fmla="*/ 1438874 h 5751487"/>
              <a:gd name="connsiteX53" fmla="*/ 3011936 w 10518842"/>
              <a:gd name="connsiteY53" fmla="*/ 1437563 h 5751487"/>
              <a:gd name="connsiteX54" fmla="*/ 4786808 w 10518842"/>
              <a:gd name="connsiteY54" fmla="*/ 16062 h 57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518842" h="5751487">
                <a:moveTo>
                  <a:pt x="5346306" y="1134389"/>
                </a:moveTo>
                <a:lnTo>
                  <a:pt x="5611332" y="1134389"/>
                </a:lnTo>
                <a:lnTo>
                  <a:pt x="5611332" y="1399415"/>
                </a:lnTo>
                <a:lnTo>
                  <a:pt x="5346306" y="1399415"/>
                </a:lnTo>
                <a:close/>
                <a:moveTo>
                  <a:pt x="5043802" y="1134389"/>
                </a:moveTo>
                <a:lnTo>
                  <a:pt x="5308828" y="1134389"/>
                </a:lnTo>
                <a:lnTo>
                  <a:pt x="5308828" y="1399415"/>
                </a:lnTo>
                <a:lnTo>
                  <a:pt x="5043802" y="1399415"/>
                </a:lnTo>
                <a:close/>
                <a:moveTo>
                  <a:pt x="5346306" y="817831"/>
                </a:moveTo>
                <a:lnTo>
                  <a:pt x="5611332" y="817831"/>
                </a:lnTo>
                <a:lnTo>
                  <a:pt x="5611332" y="1082857"/>
                </a:lnTo>
                <a:lnTo>
                  <a:pt x="5346306" y="1082857"/>
                </a:lnTo>
                <a:close/>
                <a:moveTo>
                  <a:pt x="5043802" y="817831"/>
                </a:moveTo>
                <a:lnTo>
                  <a:pt x="5308828" y="817831"/>
                </a:lnTo>
                <a:lnTo>
                  <a:pt x="5308828" y="1082857"/>
                </a:lnTo>
                <a:lnTo>
                  <a:pt x="5043802" y="1082857"/>
                </a:lnTo>
                <a:close/>
                <a:moveTo>
                  <a:pt x="6046161" y="325702"/>
                </a:moveTo>
                <a:lnTo>
                  <a:pt x="5869119" y="460536"/>
                </a:lnTo>
                <a:lnTo>
                  <a:pt x="6387069" y="905400"/>
                </a:lnTo>
                <a:lnTo>
                  <a:pt x="6490262" y="807196"/>
                </a:lnTo>
                <a:lnTo>
                  <a:pt x="6630884" y="802282"/>
                </a:lnTo>
                <a:close/>
                <a:moveTo>
                  <a:pt x="5340953" y="96372"/>
                </a:moveTo>
                <a:lnTo>
                  <a:pt x="3558939" y="1438874"/>
                </a:lnTo>
                <a:lnTo>
                  <a:pt x="3564855" y="1438874"/>
                </a:lnTo>
                <a:lnTo>
                  <a:pt x="3335435" y="1613190"/>
                </a:lnTo>
                <a:lnTo>
                  <a:pt x="174316" y="1613190"/>
                </a:lnTo>
                <a:lnTo>
                  <a:pt x="174316" y="5577171"/>
                </a:lnTo>
                <a:lnTo>
                  <a:pt x="10344526" y="5577171"/>
                </a:lnTo>
                <a:lnTo>
                  <a:pt x="10344526" y="1613190"/>
                </a:lnTo>
                <a:lnTo>
                  <a:pt x="7485439" y="1613190"/>
                </a:lnTo>
                <a:lnTo>
                  <a:pt x="7311123" y="1438874"/>
                </a:lnTo>
                <a:lnTo>
                  <a:pt x="7317145" y="1438874"/>
                </a:lnTo>
                <a:lnTo>
                  <a:pt x="6706171" y="844377"/>
                </a:lnTo>
                <a:lnTo>
                  <a:pt x="6515130" y="1015391"/>
                </a:lnTo>
                <a:lnTo>
                  <a:pt x="6641991" y="1124351"/>
                </a:lnTo>
                <a:lnTo>
                  <a:pt x="6625929" y="1132382"/>
                </a:lnTo>
                <a:lnTo>
                  <a:pt x="6498873" y="1029943"/>
                </a:lnTo>
                <a:lnTo>
                  <a:pt x="6008376" y="1469018"/>
                </a:lnTo>
                <a:lnTo>
                  <a:pt x="5798725" y="1465300"/>
                </a:lnTo>
                <a:lnTo>
                  <a:pt x="6367499" y="924024"/>
                </a:lnTo>
                <a:close/>
                <a:moveTo>
                  <a:pt x="5332922" y="0"/>
                </a:moveTo>
                <a:lnTo>
                  <a:pt x="5728790" y="340008"/>
                </a:lnTo>
                <a:lnTo>
                  <a:pt x="5792382" y="288521"/>
                </a:lnTo>
                <a:lnTo>
                  <a:pt x="6042484" y="281085"/>
                </a:lnTo>
                <a:lnTo>
                  <a:pt x="6641990" y="801620"/>
                </a:lnTo>
                <a:lnTo>
                  <a:pt x="6641408" y="801914"/>
                </a:lnTo>
                <a:lnTo>
                  <a:pt x="6703042" y="799760"/>
                </a:lnTo>
                <a:lnTo>
                  <a:pt x="7327948" y="1438874"/>
                </a:lnTo>
                <a:lnTo>
                  <a:pt x="10518842" y="1438874"/>
                </a:lnTo>
                <a:lnTo>
                  <a:pt x="10518842" y="5751487"/>
                </a:lnTo>
                <a:lnTo>
                  <a:pt x="0" y="5751487"/>
                </a:lnTo>
                <a:lnTo>
                  <a:pt x="0" y="1438874"/>
                </a:lnTo>
                <a:lnTo>
                  <a:pt x="3099775" y="1438874"/>
                </a:lnTo>
                <a:lnTo>
                  <a:pt x="3011936" y="1437563"/>
                </a:lnTo>
                <a:lnTo>
                  <a:pt x="4786808" y="160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8AA058-07A6-4A5F-A4B8-29E617D14313}"/>
              </a:ext>
            </a:extLst>
          </p:cNvPr>
          <p:cNvSpPr/>
          <p:nvPr/>
        </p:nvSpPr>
        <p:spPr>
          <a:xfrm flipH="1">
            <a:off x="8485438" y="757829"/>
            <a:ext cx="1256820" cy="349142"/>
          </a:xfrm>
          <a:custGeom>
            <a:avLst/>
            <a:gdLst/>
            <a:ahLst/>
            <a:cxnLst/>
            <a:rect l="l" t="t" r="r" b="b"/>
            <a:pathLst>
              <a:path w="1767148" h="490909">
                <a:moveTo>
                  <a:pt x="622437" y="114523"/>
                </a:moveTo>
                <a:lnTo>
                  <a:pt x="688740" y="296688"/>
                </a:lnTo>
                <a:lnTo>
                  <a:pt x="554794" y="296688"/>
                </a:lnTo>
                <a:close/>
                <a:moveTo>
                  <a:pt x="1668029" y="83046"/>
                </a:moveTo>
                <a:lnTo>
                  <a:pt x="1668029" y="207615"/>
                </a:lnTo>
                <a:lnTo>
                  <a:pt x="1594694" y="207615"/>
                </a:lnTo>
                <a:cubicBezTo>
                  <a:pt x="1547143" y="207615"/>
                  <a:pt x="1517452" y="205606"/>
                  <a:pt x="1505620" y="201587"/>
                </a:cubicBezTo>
                <a:cubicBezTo>
                  <a:pt x="1493788" y="197569"/>
                  <a:pt x="1484524" y="190648"/>
                  <a:pt x="1477826" y="180826"/>
                </a:cubicBezTo>
                <a:cubicBezTo>
                  <a:pt x="1471129" y="171003"/>
                  <a:pt x="1467780" y="158725"/>
                  <a:pt x="1467780" y="143991"/>
                </a:cubicBezTo>
                <a:cubicBezTo>
                  <a:pt x="1467780" y="127471"/>
                  <a:pt x="1472189" y="114132"/>
                  <a:pt x="1481007" y="103975"/>
                </a:cubicBezTo>
                <a:cubicBezTo>
                  <a:pt x="1489826" y="93817"/>
                  <a:pt x="1502271" y="87399"/>
                  <a:pt x="1518345" y="84720"/>
                </a:cubicBezTo>
                <a:cubicBezTo>
                  <a:pt x="1526381" y="83604"/>
                  <a:pt x="1550492" y="83046"/>
                  <a:pt x="1590675" y="83046"/>
                </a:cubicBezTo>
                <a:close/>
                <a:moveTo>
                  <a:pt x="345579" y="4018"/>
                </a:moveTo>
                <a:lnTo>
                  <a:pt x="246460" y="4018"/>
                </a:lnTo>
                <a:lnTo>
                  <a:pt x="246460" y="408198"/>
                </a:lnTo>
                <a:lnTo>
                  <a:pt x="0" y="408198"/>
                </a:lnTo>
                <a:lnTo>
                  <a:pt x="0" y="490909"/>
                </a:lnTo>
                <a:lnTo>
                  <a:pt x="345579" y="490909"/>
                </a:lnTo>
                <a:close/>
                <a:moveTo>
                  <a:pt x="673671" y="0"/>
                </a:moveTo>
                <a:lnTo>
                  <a:pt x="568858" y="0"/>
                </a:lnTo>
                <a:lnTo>
                  <a:pt x="372294" y="490909"/>
                </a:lnTo>
                <a:lnTo>
                  <a:pt x="480120" y="490909"/>
                </a:lnTo>
                <a:lnTo>
                  <a:pt x="522982" y="379400"/>
                </a:lnTo>
                <a:lnTo>
                  <a:pt x="719212" y="379400"/>
                </a:lnTo>
                <a:lnTo>
                  <a:pt x="759731" y="490909"/>
                </a:lnTo>
                <a:lnTo>
                  <a:pt x="864878" y="490909"/>
                </a:lnTo>
                <a:close/>
                <a:moveTo>
                  <a:pt x="1272183" y="0"/>
                </a:moveTo>
                <a:lnTo>
                  <a:pt x="908187" y="0"/>
                </a:lnTo>
                <a:lnTo>
                  <a:pt x="908187" y="83046"/>
                </a:lnTo>
                <a:lnTo>
                  <a:pt x="1173063" y="83046"/>
                </a:lnTo>
                <a:lnTo>
                  <a:pt x="1173063" y="191876"/>
                </a:lnTo>
                <a:lnTo>
                  <a:pt x="926604" y="191876"/>
                </a:lnTo>
                <a:lnTo>
                  <a:pt x="926604" y="274587"/>
                </a:lnTo>
                <a:lnTo>
                  <a:pt x="1173063" y="274587"/>
                </a:lnTo>
                <a:lnTo>
                  <a:pt x="1173063" y="408198"/>
                </a:lnTo>
                <a:lnTo>
                  <a:pt x="898810" y="408198"/>
                </a:lnTo>
                <a:lnTo>
                  <a:pt x="898810" y="490909"/>
                </a:lnTo>
                <a:lnTo>
                  <a:pt x="1272183" y="490909"/>
                </a:lnTo>
                <a:close/>
                <a:moveTo>
                  <a:pt x="1767148" y="0"/>
                </a:moveTo>
                <a:lnTo>
                  <a:pt x="1558528" y="0"/>
                </a:lnTo>
                <a:cubicBezTo>
                  <a:pt x="1506066" y="0"/>
                  <a:pt x="1467948" y="4409"/>
                  <a:pt x="1444173" y="13227"/>
                </a:cubicBezTo>
                <a:cubicBezTo>
                  <a:pt x="1420397" y="22045"/>
                  <a:pt x="1401366" y="37727"/>
                  <a:pt x="1387078" y="60275"/>
                </a:cubicBezTo>
                <a:cubicBezTo>
                  <a:pt x="1372791" y="82822"/>
                  <a:pt x="1365647" y="108607"/>
                  <a:pt x="1365647" y="137628"/>
                </a:cubicBezTo>
                <a:cubicBezTo>
                  <a:pt x="1365647" y="174463"/>
                  <a:pt x="1376474" y="204880"/>
                  <a:pt x="1398129" y="228879"/>
                </a:cubicBezTo>
                <a:cubicBezTo>
                  <a:pt x="1419783" y="252877"/>
                  <a:pt x="1452153" y="268002"/>
                  <a:pt x="1495239" y="274253"/>
                </a:cubicBezTo>
                <a:cubicBezTo>
                  <a:pt x="1473808" y="286754"/>
                  <a:pt x="1456116" y="300484"/>
                  <a:pt x="1442163" y="315441"/>
                </a:cubicBezTo>
                <a:cubicBezTo>
                  <a:pt x="1428211" y="330398"/>
                  <a:pt x="1409403" y="356964"/>
                  <a:pt x="1385739" y="395138"/>
                </a:cubicBezTo>
                <a:lnTo>
                  <a:pt x="1325798" y="490909"/>
                </a:lnTo>
                <a:lnTo>
                  <a:pt x="1444340" y="490909"/>
                </a:lnTo>
                <a:lnTo>
                  <a:pt x="1516001" y="384088"/>
                </a:lnTo>
                <a:cubicBezTo>
                  <a:pt x="1541450" y="345913"/>
                  <a:pt x="1558863" y="321859"/>
                  <a:pt x="1568239" y="311925"/>
                </a:cubicBezTo>
                <a:cubicBezTo>
                  <a:pt x="1577616" y="301990"/>
                  <a:pt x="1587550" y="295182"/>
                  <a:pt x="1598042" y="291498"/>
                </a:cubicBezTo>
                <a:cubicBezTo>
                  <a:pt x="1608535" y="287815"/>
                  <a:pt x="1625166" y="285973"/>
                  <a:pt x="1647937" y="285973"/>
                </a:cubicBezTo>
                <a:lnTo>
                  <a:pt x="1668029" y="285973"/>
                </a:lnTo>
                <a:lnTo>
                  <a:pt x="1668029" y="490909"/>
                </a:lnTo>
                <a:lnTo>
                  <a:pt x="1767148" y="4909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95111C-5F1F-489A-BF6F-769C6C4EEAD2}"/>
              </a:ext>
            </a:extLst>
          </p:cNvPr>
          <p:cNvSpPr/>
          <p:nvPr/>
        </p:nvSpPr>
        <p:spPr>
          <a:xfrm flipH="1">
            <a:off x="8485438" y="1288643"/>
            <a:ext cx="1776223" cy="361289"/>
          </a:xfrm>
          <a:custGeom>
            <a:avLst/>
            <a:gdLst/>
            <a:ahLst/>
            <a:cxnLst/>
            <a:rect l="l" t="t" r="r" b="b"/>
            <a:pathLst>
              <a:path w="2497448" h="507988">
                <a:moveTo>
                  <a:pt x="1019026" y="122895"/>
                </a:moveTo>
                <a:lnTo>
                  <a:pt x="1085329" y="305060"/>
                </a:lnTo>
                <a:lnTo>
                  <a:pt x="951384" y="305060"/>
                </a:lnTo>
                <a:close/>
                <a:moveTo>
                  <a:pt x="373373" y="8372"/>
                </a:moveTo>
                <a:lnTo>
                  <a:pt x="9376" y="8372"/>
                </a:lnTo>
                <a:lnTo>
                  <a:pt x="9376" y="91418"/>
                </a:lnTo>
                <a:lnTo>
                  <a:pt x="274253" y="91418"/>
                </a:lnTo>
                <a:lnTo>
                  <a:pt x="274253" y="200248"/>
                </a:lnTo>
                <a:lnTo>
                  <a:pt x="27794" y="200248"/>
                </a:lnTo>
                <a:lnTo>
                  <a:pt x="27794" y="282959"/>
                </a:lnTo>
                <a:lnTo>
                  <a:pt x="274253" y="282959"/>
                </a:lnTo>
                <a:lnTo>
                  <a:pt x="274253" y="416570"/>
                </a:lnTo>
                <a:lnTo>
                  <a:pt x="0" y="416570"/>
                </a:lnTo>
                <a:lnTo>
                  <a:pt x="0" y="499281"/>
                </a:lnTo>
                <a:lnTo>
                  <a:pt x="373373" y="499281"/>
                </a:lnTo>
                <a:close/>
                <a:moveTo>
                  <a:pt x="827634" y="8372"/>
                </a:moveTo>
                <a:lnTo>
                  <a:pt x="437518" y="8372"/>
                </a:lnTo>
                <a:lnTo>
                  <a:pt x="437518" y="91418"/>
                </a:lnTo>
                <a:lnTo>
                  <a:pt x="582848" y="91418"/>
                </a:lnTo>
                <a:lnTo>
                  <a:pt x="582848" y="499281"/>
                </a:lnTo>
                <a:lnTo>
                  <a:pt x="681968" y="499281"/>
                </a:lnTo>
                <a:lnTo>
                  <a:pt x="681968" y="91418"/>
                </a:lnTo>
                <a:lnTo>
                  <a:pt x="827634" y="91418"/>
                </a:lnTo>
                <a:close/>
                <a:moveTo>
                  <a:pt x="1070260" y="8372"/>
                </a:moveTo>
                <a:lnTo>
                  <a:pt x="965448" y="8372"/>
                </a:lnTo>
                <a:lnTo>
                  <a:pt x="768884" y="499281"/>
                </a:lnTo>
                <a:lnTo>
                  <a:pt x="876710" y="499281"/>
                </a:lnTo>
                <a:lnTo>
                  <a:pt x="919572" y="387772"/>
                </a:lnTo>
                <a:lnTo>
                  <a:pt x="1115802" y="387772"/>
                </a:lnTo>
                <a:lnTo>
                  <a:pt x="1156320" y="499281"/>
                </a:lnTo>
                <a:lnTo>
                  <a:pt x="1261468" y="499281"/>
                </a:lnTo>
                <a:close/>
                <a:moveTo>
                  <a:pt x="1618208" y="8372"/>
                </a:moveTo>
                <a:lnTo>
                  <a:pt x="1228093" y="8372"/>
                </a:lnTo>
                <a:lnTo>
                  <a:pt x="1228093" y="91418"/>
                </a:lnTo>
                <a:lnTo>
                  <a:pt x="1373423" y="91418"/>
                </a:lnTo>
                <a:lnTo>
                  <a:pt x="1373423" y="499281"/>
                </a:lnTo>
                <a:lnTo>
                  <a:pt x="1472543" y="499281"/>
                </a:lnTo>
                <a:lnTo>
                  <a:pt x="1472543" y="91418"/>
                </a:lnTo>
                <a:lnTo>
                  <a:pt x="1618208" y="91418"/>
                </a:lnTo>
                <a:close/>
                <a:moveTo>
                  <a:pt x="2497448" y="8372"/>
                </a:moveTo>
                <a:lnTo>
                  <a:pt x="2133451" y="8372"/>
                </a:lnTo>
                <a:lnTo>
                  <a:pt x="2133451" y="91418"/>
                </a:lnTo>
                <a:lnTo>
                  <a:pt x="2398328" y="91418"/>
                </a:lnTo>
                <a:lnTo>
                  <a:pt x="2398328" y="200248"/>
                </a:lnTo>
                <a:lnTo>
                  <a:pt x="2151869" y="200248"/>
                </a:lnTo>
                <a:lnTo>
                  <a:pt x="2151869" y="282959"/>
                </a:lnTo>
                <a:lnTo>
                  <a:pt x="2398328" y="282959"/>
                </a:lnTo>
                <a:lnTo>
                  <a:pt x="2398328" y="416570"/>
                </a:lnTo>
                <a:lnTo>
                  <a:pt x="2124075" y="416570"/>
                </a:lnTo>
                <a:lnTo>
                  <a:pt x="2124075" y="499281"/>
                </a:lnTo>
                <a:lnTo>
                  <a:pt x="2497448" y="499281"/>
                </a:lnTo>
                <a:close/>
                <a:moveTo>
                  <a:pt x="1868463" y="0"/>
                </a:moveTo>
                <a:cubicBezTo>
                  <a:pt x="1806848" y="0"/>
                  <a:pt x="1760470" y="13506"/>
                  <a:pt x="1729327" y="40518"/>
                </a:cubicBezTo>
                <a:cubicBezTo>
                  <a:pt x="1698185" y="67531"/>
                  <a:pt x="1681833" y="103584"/>
                  <a:pt x="1680270" y="148679"/>
                </a:cubicBezTo>
                <a:lnTo>
                  <a:pt x="1779389" y="153033"/>
                </a:lnTo>
                <a:cubicBezTo>
                  <a:pt x="1783631" y="127806"/>
                  <a:pt x="1792728" y="109668"/>
                  <a:pt x="1806681" y="98617"/>
                </a:cubicBezTo>
                <a:cubicBezTo>
                  <a:pt x="1820633" y="87567"/>
                  <a:pt x="1841562" y="82041"/>
                  <a:pt x="1869468" y="82041"/>
                </a:cubicBezTo>
                <a:cubicBezTo>
                  <a:pt x="1898266" y="82041"/>
                  <a:pt x="1920813" y="87957"/>
                  <a:pt x="1937110" y="99789"/>
                </a:cubicBezTo>
                <a:cubicBezTo>
                  <a:pt x="1947602" y="107379"/>
                  <a:pt x="1952849" y="117537"/>
                  <a:pt x="1952849" y="130262"/>
                </a:cubicBezTo>
                <a:cubicBezTo>
                  <a:pt x="1952849" y="141870"/>
                  <a:pt x="1947937" y="151805"/>
                  <a:pt x="1938115" y="160065"/>
                </a:cubicBezTo>
                <a:cubicBezTo>
                  <a:pt x="1925613" y="170557"/>
                  <a:pt x="1895252" y="181496"/>
                  <a:pt x="1847032" y="192881"/>
                </a:cubicBezTo>
                <a:cubicBezTo>
                  <a:pt x="1798811" y="204267"/>
                  <a:pt x="1763149" y="216043"/>
                  <a:pt x="1740043" y="228209"/>
                </a:cubicBezTo>
                <a:cubicBezTo>
                  <a:pt x="1716937" y="240376"/>
                  <a:pt x="1698855" y="257008"/>
                  <a:pt x="1685795" y="278104"/>
                </a:cubicBezTo>
                <a:cubicBezTo>
                  <a:pt x="1672735" y="299200"/>
                  <a:pt x="1666206" y="325264"/>
                  <a:pt x="1666206" y="356295"/>
                </a:cubicBezTo>
                <a:cubicBezTo>
                  <a:pt x="1666206" y="384423"/>
                  <a:pt x="1674019" y="410766"/>
                  <a:pt x="1689646" y="435322"/>
                </a:cubicBezTo>
                <a:cubicBezTo>
                  <a:pt x="1705273" y="459879"/>
                  <a:pt x="1727374" y="478129"/>
                  <a:pt x="1755949" y="490072"/>
                </a:cubicBezTo>
                <a:cubicBezTo>
                  <a:pt x="1784524" y="502016"/>
                  <a:pt x="1820131" y="507988"/>
                  <a:pt x="1862770" y="507988"/>
                </a:cubicBezTo>
                <a:cubicBezTo>
                  <a:pt x="1924832" y="507988"/>
                  <a:pt x="1972494" y="493644"/>
                  <a:pt x="2005757" y="464958"/>
                </a:cubicBezTo>
                <a:cubicBezTo>
                  <a:pt x="2039020" y="436271"/>
                  <a:pt x="2058889" y="394469"/>
                  <a:pt x="2065363" y="339551"/>
                </a:cubicBezTo>
                <a:lnTo>
                  <a:pt x="1968922" y="330175"/>
                </a:lnTo>
                <a:cubicBezTo>
                  <a:pt x="1963118" y="362545"/>
                  <a:pt x="1951342" y="386321"/>
                  <a:pt x="1933594" y="401501"/>
                </a:cubicBezTo>
                <a:cubicBezTo>
                  <a:pt x="1915846" y="416682"/>
                  <a:pt x="1891903" y="424272"/>
                  <a:pt x="1861766" y="424272"/>
                </a:cubicBezTo>
                <a:cubicBezTo>
                  <a:pt x="1829842" y="424272"/>
                  <a:pt x="1805788" y="417519"/>
                  <a:pt x="1789603" y="404013"/>
                </a:cubicBezTo>
                <a:cubicBezTo>
                  <a:pt x="1773418" y="390506"/>
                  <a:pt x="1765325" y="374712"/>
                  <a:pt x="1765325" y="356629"/>
                </a:cubicBezTo>
                <a:cubicBezTo>
                  <a:pt x="1765325" y="345021"/>
                  <a:pt x="1768730" y="335142"/>
                  <a:pt x="1775538" y="326994"/>
                </a:cubicBezTo>
                <a:cubicBezTo>
                  <a:pt x="1782347" y="318846"/>
                  <a:pt x="1794235" y="311758"/>
                  <a:pt x="1811201" y="305730"/>
                </a:cubicBezTo>
                <a:cubicBezTo>
                  <a:pt x="1822810" y="301712"/>
                  <a:pt x="1849264" y="294568"/>
                  <a:pt x="1890564" y="284299"/>
                </a:cubicBezTo>
                <a:cubicBezTo>
                  <a:pt x="1943696" y="271128"/>
                  <a:pt x="1980977" y="254943"/>
                  <a:pt x="2002408" y="235744"/>
                </a:cubicBezTo>
                <a:cubicBezTo>
                  <a:pt x="2032546" y="208731"/>
                  <a:pt x="2047615" y="175803"/>
                  <a:pt x="2047615" y="136959"/>
                </a:cubicBezTo>
                <a:cubicBezTo>
                  <a:pt x="2047615" y="111956"/>
                  <a:pt x="2040527" y="88571"/>
                  <a:pt x="2026351" y="66805"/>
                </a:cubicBezTo>
                <a:cubicBezTo>
                  <a:pt x="2012175" y="45039"/>
                  <a:pt x="1991749" y="28463"/>
                  <a:pt x="1965071" y="17078"/>
                </a:cubicBezTo>
                <a:cubicBezTo>
                  <a:pt x="1938394" y="5693"/>
                  <a:pt x="1906191" y="0"/>
                  <a:pt x="1868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5">
            <a:extLst>
              <a:ext uri="{FF2B5EF4-FFF2-40B4-BE49-F238E27FC236}">
                <a16:creationId xmlns:a16="http://schemas.microsoft.com/office/drawing/2014/main" id="{1BDEF9E6-774E-42F6-ACEC-33133EBF519D}"/>
              </a:ext>
            </a:extLst>
          </p:cNvPr>
          <p:cNvSpPr txBox="1">
            <a:spLocks/>
          </p:cNvSpPr>
          <p:nvPr/>
        </p:nvSpPr>
        <p:spPr>
          <a:xfrm>
            <a:off x="1027490" y="2461525"/>
            <a:ext cx="2698750" cy="1990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ko-KR" sz="4000" dirty="0">
                <a:solidFill>
                  <a:schemeClr val="bg1"/>
                </a:solidFill>
              </a:rPr>
              <a:t>One</a:t>
            </a:r>
            <a:r>
              <a:rPr lang="en-US" altLang="ko-KR" sz="4000" dirty="0"/>
              <a:t> </a:t>
            </a:r>
            <a:r>
              <a:rPr lang="en-US" altLang="ko-KR" sz="4000" dirty="0">
                <a:solidFill>
                  <a:schemeClr val="accent1"/>
                </a:solidFill>
              </a:rPr>
              <a:t>Columns</a:t>
            </a:r>
            <a:r>
              <a:rPr lang="en-US" altLang="ko-KR" sz="4000" dirty="0"/>
              <a:t> Content</a:t>
            </a:r>
            <a:endParaRPr lang="ko-KR" alt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D01535-6709-4854-95CC-437FA2C5684D}"/>
              </a:ext>
            </a:extLst>
          </p:cNvPr>
          <p:cNvSpPr txBox="1"/>
          <p:nvPr/>
        </p:nvSpPr>
        <p:spPr>
          <a:xfrm>
            <a:off x="5539182" y="2555336"/>
            <a:ext cx="497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E58E3-6776-4445-9B2F-BD7225D6ABA6}"/>
              </a:ext>
            </a:extLst>
          </p:cNvPr>
          <p:cNvGrpSpPr/>
          <p:nvPr/>
        </p:nvGrpSpPr>
        <p:grpSpPr>
          <a:xfrm>
            <a:off x="5539182" y="3390749"/>
            <a:ext cx="5328111" cy="2424994"/>
            <a:chOff x="4067944" y="1934300"/>
            <a:chExt cx="3672408" cy="2424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C063BD-08A9-417D-9D14-47B46A6E7A4E}"/>
                </a:ext>
              </a:extLst>
            </p:cNvPr>
            <p:cNvSpPr txBox="1"/>
            <p:nvPr/>
          </p:nvSpPr>
          <p:spPr>
            <a:xfrm>
              <a:off x="4067944" y="2235636"/>
              <a:ext cx="367240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3FE10-FB0C-45BB-9D75-30F146A362A7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738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67F5260-7FCF-4308-8ED1-5204EB1179CD}"/>
              </a:ext>
            </a:extLst>
          </p:cNvPr>
          <p:cNvSpPr/>
          <p:nvPr/>
        </p:nvSpPr>
        <p:spPr>
          <a:xfrm>
            <a:off x="836580" y="666345"/>
            <a:ext cx="10518842" cy="5525310"/>
          </a:xfrm>
          <a:prstGeom prst="frame">
            <a:avLst>
              <a:gd name="adj1" fmla="val 2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87E8D6-2867-47D5-AA1D-A4E266C9BA7C}"/>
              </a:ext>
            </a:extLst>
          </p:cNvPr>
          <p:cNvGrpSpPr/>
          <p:nvPr/>
        </p:nvGrpSpPr>
        <p:grpSpPr>
          <a:xfrm>
            <a:off x="772999" y="3880930"/>
            <a:ext cx="2091492" cy="1533688"/>
            <a:chOff x="772999" y="4554163"/>
            <a:chExt cx="2091492" cy="153368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85B3DB-06EF-4A07-8799-30FEB68C4A0A}"/>
                </a:ext>
              </a:extLst>
            </p:cNvPr>
            <p:cNvSpPr/>
            <p:nvPr/>
          </p:nvSpPr>
          <p:spPr>
            <a:xfrm rot="2700000">
              <a:off x="1051901" y="4275261"/>
              <a:ext cx="1533688" cy="2091492"/>
            </a:xfrm>
            <a:custGeom>
              <a:avLst/>
              <a:gdLst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1882995 w 2197390"/>
                <a:gd name="connsiteY5" fmla="*/ 799193 h 2996583"/>
                <a:gd name="connsiteX6" fmla="*/ 2197390 w 2197390"/>
                <a:gd name="connsiteY6" fmla="*/ 799193 h 2996583"/>
                <a:gd name="connsiteX7" fmla="*/ 1972355 w 2197390"/>
                <a:gd name="connsiteY7" fmla="*/ 1024228 h 2996583"/>
                <a:gd name="connsiteX8" fmla="*/ 1794189 w 2197390"/>
                <a:gd name="connsiteY8" fmla="*/ 1024228 h 2996583"/>
                <a:gd name="connsiteX9" fmla="*/ 1569154 w 2197390"/>
                <a:gd name="connsiteY9" fmla="*/ 799193 h 2996583"/>
                <a:gd name="connsiteX10" fmla="*/ 1575473 w 2197390"/>
                <a:gd name="connsiteY10" fmla="*/ 799193 h 2996583"/>
                <a:gd name="connsiteX11" fmla="*/ 1576760 w 2197390"/>
                <a:gd name="connsiteY11" fmla="*/ 797906 h 2996583"/>
                <a:gd name="connsiteX12" fmla="*/ 1086376 w 2197390"/>
                <a:gd name="connsiteY12" fmla="*/ 307522 h 2996583"/>
                <a:gd name="connsiteX13" fmla="*/ 1081929 w 2197390"/>
                <a:gd name="connsiteY13" fmla="*/ 311969 h 2996583"/>
                <a:gd name="connsiteX14" fmla="*/ 1076624 w 2197390"/>
                <a:gd name="connsiteY14" fmla="*/ 306663 h 2996583"/>
                <a:gd name="connsiteX15" fmla="*/ 877147 w 2197390"/>
                <a:gd name="connsiteY15" fmla="*/ 506139 h 2996583"/>
                <a:gd name="connsiteX16" fmla="*/ 1395236 w 2197390"/>
                <a:gd name="connsiteY16" fmla="*/ 1024228 h 2996583"/>
                <a:gd name="connsiteX17" fmla="*/ 250546 w 2197390"/>
                <a:gd name="connsiteY17" fmla="*/ 1024228 h 2996583"/>
                <a:gd name="connsiteX18" fmla="*/ 250546 w 2197390"/>
                <a:gd name="connsiteY18" fmla="*/ 2746037 h 2996583"/>
                <a:gd name="connsiteX19" fmla="*/ 0 w 2197390"/>
                <a:gd name="connsiteY19" fmla="*/ 2996583 h 2996583"/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1882995 w 2197390"/>
                <a:gd name="connsiteY5" fmla="*/ 799193 h 2996583"/>
                <a:gd name="connsiteX6" fmla="*/ 2197390 w 2197390"/>
                <a:gd name="connsiteY6" fmla="*/ 799193 h 2996583"/>
                <a:gd name="connsiteX7" fmla="*/ 1972355 w 2197390"/>
                <a:gd name="connsiteY7" fmla="*/ 1024228 h 2996583"/>
                <a:gd name="connsiteX8" fmla="*/ 1794189 w 2197390"/>
                <a:gd name="connsiteY8" fmla="*/ 1024228 h 2996583"/>
                <a:gd name="connsiteX9" fmla="*/ 1569154 w 2197390"/>
                <a:gd name="connsiteY9" fmla="*/ 799193 h 2996583"/>
                <a:gd name="connsiteX10" fmla="*/ 1575473 w 2197390"/>
                <a:gd name="connsiteY10" fmla="*/ 799193 h 2996583"/>
                <a:gd name="connsiteX11" fmla="*/ 1086376 w 2197390"/>
                <a:gd name="connsiteY11" fmla="*/ 307522 h 2996583"/>
                <a:gd name="connsiteX12" fmla="*/ 1081929 w 2197390"/>
                <a:gd name="connsiteY12" fmla="*/ 311969 h 2996583"/>
                <a:gd name="connsiteX13" fmla="*/ 1076624 w 2197390"/>
                <a:gd name="connsiteY13" fmla="*/ 306663 h 2996583"/>
                <a:gd name="connsiteX14" fmla="*/ 877147 w 2197390"/>
                <a:gd name="connsiteY14" fmla="*/ 506139 h 2996583"/>
                <a:gd name="connsiteX15" fmla="*/ 1395236 w 2197390"/>
                <a:gd name="connsiteY15" fmla="*/ 1024228 h 2996583"/>
                <a:gd name="connsiteX16" fmla="*/ 250546 w 2197390"/>
                <a:gd name="connsiteY16" fmla="*/ 1024228 h 2996583"/>
                <a:gd name="connsiteX17" fmla="*/ 250546 w 2197390"/>
                <a:gd name="connsiteY17" fmla="*/ 2746037 h 2996583"/>
                <a:gd name="connsiteX18" fmla="*/ 0 w 2197390"/>
                <a:gd name="connsiteY18" fmla="*/ 2996583 h 2996583"/>
                <a:gd name="connsiteX19" fmla="*/ 0 w 2197390"/>
                <a:gd name="connsiteY19" fmla="*/ 799193 h 2996583"/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1882995 w 2197390"/>
                <a:gd name="connsiteY5" fmla="*/ 799193 h 2996583"/>
                <a:gd name="connsiteX6" fmla="*/ 2197390 w 2197390"/>
                <a:gd name="connsiteY6" fmla="*/ 799193 h 2996583"/>
                <a:gd name="connsiteX7" fmla="*/ 1972355 w 2197390"/>
                <a:gd name="connsiteY7" fmla="*/ 1024228 h 2996583"/>
                <a:gd name="connsiteX8" fmla="*/ 1794189 w 2197390"/>
                <a:gd name="connsiteY8" fmla="*/ 1024228 h 2996583"/>
                <a:gd name="connsiteX9" fmla="*/ 1569154 w 2197390"/>
                <a:gd name="connsiteY9" fmla="*/ 799193 h 2996583"/>
                <a:gd name="connsiteX10" fmla="*/ 1086376 w 2197390"/>
                <a:gd name="connsiteY10" fmla="*/ 307522 h 2996583"/>
                <a:gd name="connsiteX11" fmla="*/ 1081929 w 2197390"/>
                <a:gd name="connsiteY11" fmla="*/ 311969 h 2996583"/>
                <a:gd name="connsiteX12" fmla="*/ 1076624 w 2197390"/>
                <a:gd name="connsiteY12" fmla="*/ 306663 h 2996583"/>
                <a:gd name="connsiteX13" fmla="*/ 877147 w 2197390"/>
                <a:gd name="connsiteY13" fmla="*/ 506139 h 2996583"/>
                <a:gd name="connsiteX14" fmla="*/ 1395236 w 2197390"/>
                <a:gd name="connsiteY14" fmla="*/ 1024228 h 2996583"/>
                <a:gd name="connsiteX15" fmla="*/ 250546 w 2197390"/>
                <a:gd name="connsiteY15" fmla="*/ 1024228 h 2996583"/>
                <a:gd name="connsiteX16" fmla="*/ 250546 w 2197390"/>
                <a:gd name="connsiteY16" fmla="*/ 2746037 h 2996583"/>
                <a:gd name="connsiteX17" fmla="*/ 0 w 2197390"/>
                <a:gd name="connsiteY17" fmla="*/ 2996583 h 2996583"/>
                <a:gd name="connsiteX18" fmla="*/ 0 w 2197390"/>
                <a:gd name="connsiteY18" fmla="*/ 799193 h 2996583"/>
                <a:gd name="connsiteX0" fmla="*/ 0 w 2197390"/>
                <a:gd name="connsiteY0" fmla="*/ 799193 h 2996583"/>
                <a:gd name="connsiteX1" fmla="*/ 867552 w 2197390"/>
                <a:gd name="connsiteY1" fmla="*/ 799193 h 2996583"/>
                <a:gd name="connsiteX2" fmla="*/ 577368 w 2197390"/>
                <a:gd name="connsiteY2" fmla="*/ 509009 h 2996583"/>
                <a:gd name="connsiteX3" fmla="*/ 1086376 w 2197390"/>
                <a:gd name="connsiteY3" fmla="*/ 0 h 2996583"/>
                <a:gd name="connsiteX4" fmla="*/ 1884282 w 2197390"/>
                <a:gd name="connsiteY4" fmla="*/ 797906 h 2996583"/>
                <a:gd name="connsiteX5" fmla="*/ 2197390 w 2197390"/>
                <a:gd name="connsiteY5" fmla="*/ 799193 h 2996583"/>
                <a:gd name="connsiteX6" fmla="*/ 1972355 w 2197390"/>
                <a:gd name="connsiteY6" fmla="*/ 1024228 h 2996583"/>
                <a:gd name="connsiteX7" fmla="*/ 1794189 w 2197390"/>
                <a:gd name="connsiteY7" fmla="*/ 1024228 h 2996583"/>
                <a:gd name="connsiteX8" fmla="*/ 1569154 w 2197390"/>
                <a:gd name="connsiteY8" fmla="*/ 799193 h 2996583"/>
                <a:gd name="connsiteX9" fmla="*/ 1086376 w 2197390"/>
                <a:gd name="connsiteY9" fmla="*/ 307522 h 2996583"/>
                <a:gd name="connsiteX10" fmla="*/ 1081929 w 2197390"/>
                <a:gd name="connsiteY10" fmla="*/ 311969 h 2996583"/>
                <a:gd name="connsiteX11" fmla="*/ 1076624 w 2197390"/>
                <a:gd name="connsiteY11" fmla="*/ 306663 h 2996583"/>
                <a:gd name="connsiteX12" fmla="*/ 877147 w 2197390"/>
                <a:gd name="connsiteY12" fmla="*/ 506139 h 2996583"/>
                <a:gd name="connsiteX13" fmla="*/ 1395236 w 2197390"/>
                <a:gd name="connsiteY13" fmla="*/ 1024228 h 2996583"/>
                <a:gd name="connsiteX14" fmla="*/ 250546 w 2197390"/>
                <a:gd name="connsiteY14" fmla="*/ 1024228 h 2996583"/>
                <a:gd name="connsiteX15" fmla="*/ 250546 w 2197390"/>
                <a:gd name="connsiteY15" fmla="*/ 2746037 h 2996583"/>
                <a:gd name="connsiteX16" fmla="*/ 0 w 2197390"/>
                <a:gd name="connsiteY16" fmla="*/ 2996583 h 2996583"/>
                <a:gd name="connsiteX17" fmla="*/ 0 w 2197390"/>
                <a:gd name="connsiteY17" fmla="*/ 799193 h 299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390" h="2996583">
                  <a:moveTo>
                    <a:pt x="0" y="799193"/>
                  </a:moveTo>
                  <a:lnTo>
                    <a:pt x="867552" y="799193"/>
                  </a:lnTo>
                  <a:lnTo>
                    <a:pt x="577368" y="509009"/>
                  </a:lnTo>
                  <a:lnTo>
                    <a:pt x="1086376" y="0"/>
                  </a:lnTo>
                  <a:lnTo>
                    <a:pt x="1884282" y="797906"/>
                  </a:lnTo>
                  <a:lnTo>
                    <a:pt x="2197390" y="799193"/>
                  </a:lnTo>
                  <a:lnTo>
                    <a:pt x="1972355" y="1024228"/>
                  </a:lnTo>
                  <a:lnTo>
                    <a:pt x="1794189" y="1024228"/>
                  </a:lnTo>
                  <a:lnTo>
                    <a:pt x="1569154" y="799193"/>
                  </a:lnTo>
                  <a:lnTo>
                    <a:pt x="1086376" y="307522"/>
                  </a:lnTo>
                  <a:lnTo>
                    <a:pt x="1081929" y="311969"/>
                  </a:lnTo>
                  <a:lnTo>
                    <a:pt x="1076624" y="306663"/>
                  </a:lnTo>
                  <a:lnTo>
                    <a:pt x="877147" y="506139"/>
                  </a:lnTo>
                  <a:lnTo>
                    <a:pt x="1395236" y="1024228"/>
                  </a:lnTo>
                  <a:lnTo>
                    <a:pt x="250546" y="1024228"/>
                  </a:lnTo>
                  <a:lnTo>
                    <a:pt x="250546" y="2746037"/>
                  </a:lnTo>
                  <a:lnTo>
                    <a:pt x="0" y="2996583"/>
                  </a:lnTo>
                  <a:lnTo>
                    <a:pt x="0" y="799193"/>
                  </a:lnTo>
                  <a:close/>
                </a:path>
              </a:pathLst>
            </a:custGeom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13D05E-E605-4E2D-B3EF-2AFCF10F73AC}"/>
                </a:ext>
              </a:extLst>
            </p:cNvPr>
            <p:cNvSpPr/>
            <p:nvPr/>
          </p:nvSpPr>
          <p:spPr>
            <a:xfrm>
              <a:off x="1430491" y="5122074"/>
              <a:ext cx="388254" cy="397866"/>
            </a:xfrm>
            <a:custGeom>
              <a:avLst/>
              <a:gdLst>
                <a:gd name="connsiteX0" fmla="*/ 206967 w 388293"/>
                <a:gd name="connsiteY0" fmla="*/ 216583 h 397909"/>
                <a:gd name="connsiteX1" fmla="*/ 388293 w 388293"/>
                <a:gd name="connsiteY1" fmla="*/ 216583 h 397909"/>
                <a:gd name="connsiteX2" fmla="*/ 388293 w 388293"/>
                <a:gd name="connsiteY2" fmla="*/ 397909 h 397909"/>
                <a:gd name="connsiteX3" fmla="*/ 206967 w 388293"/>
                <a:gd name="connsiteY3" fmla="*/ 397909 h 397909"/>
                <a:gd name="connsiteX4" fmla="*/ 0 w 388293"/>
                <a:gd name="connsiteY4" fmla="*/ 216583 h 397909"/>
                <a:gd name="connsiteX5" fmla="*/ 181326 w 388293"/>
                <a:gd name="connsiteY5" fmla="*/ 216583 h 397909"/>
                <a:gd name="connsiteX6" fmla="*/ 181326 w 388293"/>
                <a:gd name="connsiteY6" fmla="*/ 397909 h 397909"/>
                <a:gd name="connsiteX7" fmla="*/ 0 w 388293"/>
                <a:gd name="connsiteY7" fmla="*/ 397909 h 397909"/>
                <a:gd name="connsiteX8" fmla="*/ 206967 w 388293"/>
                <a:gd name="connsiteY8" fmla="*/ 0 h 397909"/>
                <a:gd name="connsiteX9" fmla="*/ 388293 w 388293"/>
                <a:gd name="connsiteY9" fmla="*/ 0 h 397909"/>
                <a:gd name="connsiteX10" fmla="*/ 388293 w 388293"/>
                <a:gd name="connsiteY10" fmla="*/ 181326 h 397909"/>
                <a:gd name="connsiteX11" fmla="*/ 206967 w 388293"/>
                <a:gd name="connsiteY11" fmla="*/ 181326 h 397909"/>
                <a:gd name="connsiteX12" fmla="*/ 0 w 388293"/>
                <a:gd name="connsiteY12" fmla="*/ 0 h 397909"/>
                <a:gd name="connsiteX13" fmla="*/ 181326 w 388293"/>
                <a:gd name="connsiteY13" fmla="*/ 0 h 397909"/>
                <a:gd name="connsiteX14" fmla="*/ 181326 w 388293"/>
                <a:gd name="connsiteY14" fmla="*/ 181326 h 397909"/>
                <a:gd name="connsiteX15" fmla="*/ 0 w 388293"/>
                <a:gd name="connsiteY15" fmla="*/ 181326 h 3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8293" h="397909">
                  <a:moveTo>
                    <a:pt x="206967" y="216583"/>
                  </a:moveTo>
                  <a:lnTo>
                    <a:pt x="388293" y="216583"/>
                  </a:lnTo>
                  <a:lnTo>
                    <a:pt x="388293" y="397909"/>
                  </a:lnTo>
                  <a:lnTo>
                    <a:pt x="206967" y="397909"/>
                  </a:lnTo>
                  <a:close/>
                  <a:moveTo>
                    <a:pt x="0" y="216583"/>
                  </a:moveTo>
                  <a:lnTo>
                    <a:pt x="181326" y="216583"/>
                  </a:lnTo>
                  <a:lnTo>
                    <a:pt x="181326" y="397909"/>
                  </a:lnTo>
                  <a:lnTo>
                    <a:pt x="0" y="397909"/>
                  </a:lnTo>
                  <a:close/>
                  <a:moveTo>
                    <a:pt x="206967" y="0"/>
                  </a:moveTo>
                  <a:lnTo>
                    <a:pt x="388293" y="0"/>
                  </a:lnTo>
                  <a:lnTo>
                    <a:pt x="388293" y="181326"/>
                  </a:lnTo>
                  <a:lnTo>
                    <a:pt x="206967" y="181326"/>
                  </a:lnTo>
                  <a:close/>
                  <a:moveTo>
                    <a:pt x="0" y="0"/>
                  </a:moveTo>
                  <a:lnTo>
                    <a:pt x="181326" y="0"/>
                  </a:lnTo>
                  <a:lnTo>
                    <a:pt x="181326" y="181326"/>
                  </a:lnTo>
                  <a:lnTo>
                    <a:pt x="0" y="181326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037B66-B691-4069-87C1-14F147D1BA9D}"/>
              </a:ext>
            </a:extLst>
          </p:cNvPr>
          <p:cNvSpPr/>
          <p:nvPr/>
        </p:nvSpPr>
        <p:spPr>
          <a:xfrm flipH="1">
            <a:off x="1190335" y="5028379"/>
            <a:ext cx="1256820" cy="349142"/>
          </a:xfrm>
          <a:custGeom>
            <a:avLst/>
            <a:gdLst/>
            <a:ahLst/>
            <a:cxnLst/>
            <a:rect l="l" t="t" r="r" b="b"/>
            <a:pathLst>
              <a:path w="1767148" h="490909">
                <a:moveTo>
                  <a:pt x="622437" y="114523"/>
                </a:moveTo>
                <a:lnTo>
                  <a:pt x="688740" y="296688"/>
                </a:lnTo>
                <a:lnTo>
                  <a:pt x="554794" y="296688"/>
                </a:lnTo>
                <a:close/>
                <a:moveTo>
                  <a:pt x="1668029" y="83046"/>
                </a:moveTo>
                <a:lnTo>
                  <a:pt x="1668029" y="207615"/>
                </a:lnTo>
                <a:lnTo>
                  <a:pt x="1594694" y="207615"/>
                </a:lnTo>
                <a:cubicBezTo>
                  <a:pt x="1547143" y="207615"/>
                  <a:pt x="1517452" y="205606"/>
                  <a:pt x="1505620" y="201587"/>
                </a:cubicBezTo>
                <a:cubicBezTo>
                  <a:pt x="1493788" y="197569"/>
                  <a:pt x="1484524" y="190648"/>
                  <a:pt x="1477826" y="180826"/>
                </a:cubicBezTo>
                <a:cubicBezTo>
                  <a:pt x="1471129" y="171003"/>
                  <a:pt x="1467780" y="158725"/>
                  <a:pt x="1467780" y="143991"/>
                </a:cubicBezTo>
                <a:cubicBezTo>
                  <a:pt x="1467780" y="127471"/>
                  <a:pt x="1472189" y="114132"/>
                  <a:pt x="1481007" y="103975"/>
                </a:cubicBezTo>
                <a:cubicBezTo>
                  <a:pt x="1489826" y="93817"/>
                  <a:pt x="1502271" y="87399"/>
                  <a:pt x="1518345" y="84720"/>
                </a:cubicBezTo>
                <a:cubicBezTo>
                  <a:pt x="1526381" y="83604"/>
                  <a:pt x="1550492" y="83046"/>
                  <a:pt x="1590675" y="83046"/>
                </a:cubicBezTo>
                <a:close/>
                <a:moveTo>
                  <a:pt x="345579" y="4018"/>
                </a:moveTo>
                <a:lnTo>
                  <a:pt x="246460" y="4018"/>
                </a:lnTo>
                <a:lnTo>
                  <a:pt x="246460" y="408198"/>
                </a:lnTo>
                <a:lnTo>
                  <a:pt x="0" y="408198"/>
                </a:lnTo>
                <a:lnTo>
                  <a:pt x="0" y="490909"/>
                </a:lnTo>
                <a:lnTo>
                  <a:pt x="345579" y="490909"/>
                </a:lnTo>
                <a:close/>
                <a:moveTo>
                  <a:pt x="673671" y="0"/>
                </a:moveTo>
                <a:lnTo>
                  <a:pt x="568858" y="0"/>
                </a:lnTo>
                <a:lnTo>
                  <a:pt x="372294" y="490909"/>
                </a:lnTo>
                <a:lnTo>
                  <a:pt x="480120" y="490909"/>
                </a:lnTo>
                <a:lnTo>
                  <a:pt x="522982" y="379400"/>
                </a:lnTo>
                <a:lnTo>
                  <a:pt x="719212" y="379400"/>
                </a:lnTo>
                <a:lnTo>
                  <a:pt x="759731" y="490909"/>
                </a:lnTo>
                <a:lnTo>
                  <a:pt x="864878" y="490909"/>
                </a:lnTo>
                <a:close/>
                <a:moveTo>
                  <a:pt x="1272183" y="0"/>
                </a:moveTo>
                <a:lnTo>
                  <a:pt x="908187" y="0"/>
                </a:lnTo>
                <a:lnTo>
                  <a:pt x="908187" y="83046"/>
                </a:lnTo>
                <a:lnTo>
                  <a:pt x="1173063" y="83046"/>
                </a:lnTo>
                <a:lnTo>
                  <a:pt x="1173063" y="191876"/>
                </a:lnTo>
                <a:lnTo>
                  <a:pt x="926604" y="191876"/>
                </a:lnTo>
                <a:lnTo>
                  <a:pt x="926604" y="274587"/>
                </a:lnTo>
                <a:lnTo>
                  <a:pt x="1173063" y="274587"/>
                </a:lnTo>
                <a:lnTo>
                  <a:pt x="1173063" y="408198"/>
                </a:lnTo>
                <a:lnTo>
                  <a:pt x="898810" y="408198"/>
                </a:lnTo>
                <a:lnTo>
                  <a:pt x="898810" y="490909"/>
                </a:lnTo>
                <a:lnTo>
                  <a:pt x="1272183" y="490909"/>
                </a:lnTo>
                <a:close/>
                <a:moveTo>
                  <a:pt x="1767148" y="0"/>
                </a:moveTo>
                <a:lnTo>
                  <a:pt x="1558528" y="0"/>
                </a:lnTo>
                <a:cubicBezTo>
                  <a:pt x="1506066" y="0"/>
                  <a:pt x="1467948" y="4409"/>
                  <a:pt x="1444173" y="13227"/>
                </a:cubicBezTo>
                <a:cubicBezTo>
                  <a:pt x="1420397" y="22045"/>
                  <a:pt x="1401366" y="37727"/>
                  <a:pt x="1387078" y="60275"/>
                </a:cubicBezTo>
                <a:cubicBezTo>
                  <a:pt x="1372791" y="82822"/>
                  <a:pt x="1365647" y="108607"/>
                  <a:pt x="1365647" y="137628"/>
                </a:cubicBezTo>
                <a:cubicBezTo>
                  <a:pt x="1365647" y="174463"/>
                  <a:pt x="1376474" y="204880"/>
                  <a:pt x="1398129" y="228879"/>
                </a:cubicBezTo>
                <a:cubicBezTo>
                  <a:pt x="1419783" y="252877"/>
                  <a:pt x="1452153" y="268002"/>
                  <a:pt x="1495239" y="274253"/>
                </a:cubicBezTo>
                <a:cubicBezTo>
                  <a:pt x="1473808" y="286754"/>
                  <a:pt x="1456116" y="300484"/>
                  <a:pt x="1442163" y="315441"/>
                </a:cubicBezTo>
                <a:cubicBezTo>
                  <a:pt x="1428211" y="330398"/>
                  <a:pt x="1409403" y="356964"/>
                  <a:pt x="1385739" y="395138"/>
                </a:cubicBezTo>
                <a:lnTo>
                  <a:pt x="1325798" y="490909"/>
                </a:lnTo>
                <a:lnTo>
                  <a:pt x="1444340" y="490909"/>
                </a:lnTo>
                <a:lnTo>
                  <a:pt x="1516001" y="384088"/>
                </a:lnTo>
                <a:cubicBezTo>
                  <a:pt x="1541450" y="345913"/>
                  <a:pt x="1558863" y="321859"/>
                  <a:pt x="1568239" y="311925"/>
                </a:cubicBezTo>
                <a:cubicBezTo>
                  <a:pt x="1577616" y="301990"/>
                  <a:pt x="1587550" y="295182"/>
                  <a:pt x="1598042" y="291498"/>
                </a:cubicBezTo>
                <a:cubicBezTo>
                  <a:pt x="1608535" y="287815"/>
                  <a:pt x="1625166" y="285973"/>
                  <a:pt x="1647937" y="285973"/>
                </a:cubicBezTo>
                <a:lnTo>
                  <a:pt x="1668029" y="285973"/>
                </a:lnTo>
                <a:lnTo>
                  <a:pt x="1668029" y="490909"/>
                </a:lnTo>
                <a:lnTo>
                  <a:pt x="1767148" y="4909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0653B8-A647-4973-862D-F80D1AE45EE5}"/>
              </a:ext>
            </a:extLst>
          </p:cNvPr>
          <p:cNvSpPr/>
          <p:nvPr/>
        </p:nvSpPr>
        <p:spPr>
          <a:xfrm flipH="1">
            <a:off x="1190335" y="5559193"/>
            <a:ext cx="1776223" cy="361289"/>
          </a:xfrm>
          <a:custGeom>
            <a:avLst/>
            <a:gdLst/>
            <a:ahLst/>
            <a:cxnLst/>
            <a:rect l="l" t="t" r="r" b="b"/>
            <a:pathLst>
              <a:path w="2497448" h="507988">
                <a:moveTo>
                  <a:pt x="1019026" y="122895"/>
                </a:moveTo>
                <a:lnTo>
                  <a:pt x="1085329" y="305060"/>
                </a:lnTo>
                <a:lnTo>
                  <a:pt x="951384" y="305060"/>
                </a:lnTo>
                <a:close/>
                <a:moveTo>
                  <a:pt x="373373" y="8372"/>
                </a:moveTo>
                <a:lnTo>
                  <a:pt x="9376" y="8372"/>
                </a:lnTo>
                <a:lnTo>
                  <a:pt x="9376" y="91418"/>
                </a:lnTo>
                <a:lnTo>
                  <a:pt x="274253" y="91418"/>
                </a:lnTo>
                <a:lnTo>
                  <a:pt x="274253" y="200248"/>
                </a:lnTo>
                <a:lnTo>
                  <a:pt x="27794" y="200248"/>
                </a:lnTo>
                <a:lnTo>
                  <a:pt x="27794" y="282959"/>
                </a:lnTo>
                <a:lnTo>
                  <a:pt x="274253" y="282959"/>
                </a:lnTo>
                <a:lnTo>
                  <a:pt x="274253" y="416570"/>
                </a:lnTo>
                <a:lnTo>
                  <a:pt x="0" y="416570"/>
                </a:lnTo>
                <a:lnTo>
                  <a:pt x="0" y="499281"/>
                </a:lnTo>
                <a:lnTo>
                  <a:pt x="373373" y="499281"/>
                </a:lnTo>
                <a:close/>
                <a:moveTo>
                  <a:pt x="827634" y="8372"/>
                </a:moveTo>
                <a:lnTo>
                  <a:pt x="437518" y="8372"/>
                </a:lnTo>
                <a:lnTo>
                  <a:pt x="437518" y="91418"/>
                </a:lnTo>
                <a:lnTo>
                  <a:pt x="582848" y="91418"/>
                </a:lnTo>
                <a:lnTo>
                  <a:pt x="582848" y="499281"/>
                </a:lnTo>
                <a:lnTo>
                  <a:pt x="681968" y="499281"/>
                </a:lnTo>
                <a:lnTo>
                  <a:pt x="681968" y="91418"/>
                </a:lnTo>
                <a:lnTo>
                  <a:pt x="827634" y="91418"/>
                </a:lnTo>
                <a:close/>
                <a:moveTo>
                  <a:pt x="1070260" y="8372"/>
                </a:moveTo>
                <a:lnTo>
                  <a:pt x="965448" y="8372"/>
                </a:lnTo>
                <a:lnTo>
                  <a:pt x="768884" y="499281"/>
                </a:lnTo>
                <a:lnTo>
                  <a:pt x="876710" y="499281"/>
                </a:lnTo>
                <a:lnTo>
                  <a:pt x="919572" y="387772"/>
                </a:lnTo>
                <a:lnTo>
                  <a:pt x="1115802" y="387772"/>
                </a:lnTo>
                <a:lnTo>
                  <a:pt x="1156320" y="499281"/>
                </a:lnTo>
                <a:lnTo>
                  <a:pt x="1261468" y="499281"/>
                </a:lnTo>
                <a:close/>
                <a:moveTo>
                  <a:pt x="1618208" y="8372"/>
                </a:moveTo>
                <a:lnTo>
                  <a:pt x="1228093" y="8372"/>
                </a:lnTo>
                <a:lnTo>
                  <a:pt x="1228093" y="91418"/>
                </a:lnTo>
                <a:lnTo>
                  <a:pt x="1373423" y="91418"/>
                </a:lnTo>
                <a:lnTo>
                  <a:pt x="1373423" y="499281"/>
                </a:lnTo>
                <a:lnTo>
                  <a:pt x="1472543" y="499281"/>
                </a:lnTo>
                <a:lnTo>
                  <a:pt x="1472543" y="91418"/>
                </a:lnTo>
                <a:lnTo>
                  <a:pt x="1618208" y="91418"/>
                </a:lnTo>
                <a:close/>
                <a:moveTo>
                  <a:pt x="2497448" y="8372"/>
                </a:moveTo>
                <a:lnTo>
                  <a:pt x="2133451" y="8372"/>
                </a:lnTo>
                <a:lnTo>
                  <a:pt x="2133451" y="91418"/>
                </a:lnTo>
                <a:lnTo>
                  <a:pt x="2398328" y="91418"/>
                </a:lnTo>
                <a:lnTo>
                  <a:pt x="2398328" y="200248"/>
                </a:lnTo>
                <a:lnTo>
                  <a:pt x="2151869" y="200248"/>
                </a:lnTo>
                <a:lnTo>
                  <a:pt x="2151869" y="282959"/>
                </a:lnTo>
                <a:lnTo>
                  <a:pt x="2398328" y="282959"/>
                </a:lnTo>
                <a:lnTo>
                  <a:pt x="2398328" y="416570"/>
                </a:lnTo>
                <a:lnTo>
                  <a:pt x="2124075" y="416570"/>
                </a:lnTo>
                <a:lnTo>
                  <a:pt x="2124075" y="499281"/>
                </a:lnTo>
                <a:lnTo>
                  <a:pt x="2497448" y="499281"/>
                </a:lnTo>
                <a:close/>
                <a:moveTo>
                  <a:pt x="1868463" y="0"/>
                </a:moveTo>
                <a:cubicBezTo>
                  <a:pt x="1806848" y="0"/>
                  <a:pt x="1760470" y="13506"/>
                  <a:pt x="1729327" y="40518"/>
                </a:cubicBezTo>
                <a:cubicBezTo>
                  <a:pt x="1698185" y="67531"/>
                  <a:pt x="1681833" y="103584"/>
                  <a:pt x="1680270" y="148679"/>
                </a:cubicBezTo>
                <a:lnTo>
                  <a:pt x="1779389" y="153033"/>
                </a:lnTo>
                <a:cubicBezTo>
                  <a:pt x="1783631" y="127806"/>
                  <a:pt x="1792728" y="109668"/>
                  <a:pt x="1806681" y="98617"/>
                </a:cubicBezTo>
                <a:cubicBezTo>
                  <a:pt x="1820633" y="87567"/>
                  <a:pt x="1841562" y="82041"/>
                  <a:pt x="1869468" y="82041"/>
                </a:cubicBezTo>
                <a:cubicBezTo>
                  <a:pt x="1898266" y="82041"/>
                  <a:pt x="1920813" y="87957"/>
                  <a:pt x="1937110" y="99789"/>
                </a:cubicBezTo>
                <a:cubicBezTo>
                  <a:pt x="1947602" y="107379"/>
                  <a:pt x="1952849" y="117537"/>
                  <a:pt x="1952849" y="130262"/>
                </a:cubicBezTo>
                <a:cubicBezTo>
                  <a:pt x="1952849" y="141870"/>
                  <a:pt x="1947937" y="151805"/>
                  <a:pt x="1938115" y="160065"/>
                </a:cubicBezTo>
                <a:cubicBezTo>
                  <a:pt x="1925613" y="170557"/>
                  <a:pt x="1895252" y="181496"/>
                  <a:pt x="1847032" y="192881"/>
                </a:cubicBezTo>
                <a:cubicBezTo>
                  <a:pt x="1798811" y="204267"/>
                  <a:pt x="1763149" y="216043"/>
                  <a:pt x="1740043" y="228209"/>
                </a:cubicBezTo>
                <a:cubicBezTo>
                  <a:pt x="1716937" y="240376"/>
                  <a:pt x="1698855" y="257008"/>
                  <a:pt x="1685795" y="278104"/>
                </a:cubicBezTo>
                <a:cubicBezTo>
                  <a:pt x="1672735" y="299200"/>
                  <a:pt x="1666206" y="325264"/>
                  <a:pt x="1666206" y="356295"/>
                </a:cubicBezTo>
                <a:cubicBezTo>
                  <a:pt x="1666206" y="384423"/>
                  <a:pt x="1674019" y="410766"/>
                  <a:pt x="1689646" y="435322"/>
                </a:cubicBezTo>
                <a:cubicBezTo>
                  <a:pt x="1705273" y="459879"/>
                  <a:pt x="1727374" y="478129"/>
                  <a:pt x="1755949" y="490072"/>
                </a:cubicBezTo>
                <a:cubicBezTo>
                  <a:pt x="1784524" y="502016"/>
                  <a:pt x="1820131" y="507988"/>
                  <a:pt x="1862770" y="507988"/>
                </a:cubicBezTo>
                <a:cubicBezTo>
                  <a:pt x="1924832" y="507988"/>
                  <a:pt x="1972494" y="493644"/>
                  <a:pt x="2005757" y="464958"/>
                </a:cubicBezTo>
                <a:cubicBezTo>
                  <a:pt x="2039020" y="436271"/>
                  <a:pt x="2058889" y="394469"/>
                  <a:pt x="2065363" y="339551"/>
                </a:cubicBezTo>
                <a:lnTo>
                  <a:pt x="1968922" y="330175"/>
                </a:lnTo>
                <a:cubicBezTo>
                  <a:pt x="1963118" y="362545"/>
                  <a:pt x="1951342" y="386321"/>
                  <a:pt x="1933594" y="401501"/>
                </a:cubicBezTo>
                <a:cubicBezTo>
                  <a:pt x="1915846" y="416682"/>
                  <a:pt x="1891903" y="424272"/>
                  <a:pt x="1861766" y="424272"/>
                </a:cubicBezTo>
                <a:cubicBezTo>
                  <a:pt x="1829842" y="424272"/>
                  <a:pt x="1805788" y="417519"/>
                  <a:pt x="1789603" y="404013"/>
                </a:cubicBezTo>
                <a:cubicBezTo>
                  <a:pt x="1773418" y="390506"/>
                  <a:pt x="1765325" y="374712"/>
                  <a:pt x="1765325" y="356629"/>
                </a:cubicBezTo>
                <a:cubicBezTo>
                  <a:pt x="1765325" y="345021"/>
                  <a:pt x="1768730" y="335142"/>
                  <a:pt x="1775538" y="326994"/>
                </a:cubicBezTo>
                <a:cubicBezTo>
                  <a:pt x="1782347" y="318846"/>
                  <a:pt x="1794235" y="311758"/>
                  <a:pt x="1811201" y="305730"/>
                </a:cubicBezTo>
                <a:cubicBezTo>
                  <a:pt x="1822810" y="301712"/>
                  <a:pt x="1849264" y="294568"/>
                  <a:pt x="1890564" y="284299"/>
                </a:cubicBezTo>
                <a:cubicBezTo>
                  <a:pt x="1943696" y="271128"/>
                  <a:pt x="1980977" y="254943"/>
                  <a:pt x="2002408" y="235744"/>
                </a:cubicBezTo>
                <a:cubicBezTo>
                  <a:pt x="2032546" y="208731"/>
                  <a:pt x="2047615" y="175803"/>
                  <a:pt x="2047615" y="136959"/>
                </a:cubicBezTo>
                <a:cubicBezTo>
                  <a:pt x="2047615" y="111956"/>
                  <a:pt x="2040527" y="88571"/>
                  <a:pt x="2026351" y="66805"/>
                </a:cubicBezTo>
                <a:cubicBezTo>
                  <a:pt x="2012175" y="45039"/>
                  <a:pt x="1991749" y="28463"/>
                  <a:pt x="1965071" y="17078"/>
                </a:cubicBezTo>
                <a:cubicBezTo>
                  <a:pt x="1938394" y="5693"/>
                  <a:pt x="1906191" y="0"/>
                  <a:pt x="18684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FB586BD-4E9B-4303-AF6F-C29445DFC67D}"/>
              </a:ext>
            </a:extLst>
          </p:cNvPr>
          <p:cNvSpPr txBox="1">
            <a:spLocks/>
          </p:cNvSpPr>
          <p:nvPr/>
        </p:nvSpPr>
        <p:spPr>
          <a:xfrm>
            <a:off x="1336654" y="1550442"/>
            <a:ext cx="2745574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40A02A-B567-4C28-B84E-9A5227E28231}"/>
              </a:ext>
            </a:extLst>
          </p:cNvPr>
          <p:cNvGrpSpPr/>
          <p:nvPr/>
        </p:nvGrpSpPr>
        <p:grpSpPr>
          <a:xfrm>
            <a:off x="4446050" y="1550442"/>
            <a:ext cx="6336000" cy="3757117"/>
            <a:chOff x="4446050" y="1404175"/>
            <a:chExt cx="6336000" cy="37571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FB7D0-DD0D-4328-9528-4E9F2DDB1BF4}"/>
                </a:ext>
              </a:extLst>
            </p:cNvPr>
            <p:cNvSpPr txBox="1"/>
            <p:nvPr/>
          </p:nvSpPr>
          <p:spPr>
            <a:xfrm>
              <a:off x="4446050" y="1404175"/>
              <a:ext cx="63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0BA063-053E-42E8-A25E-24B3F5E29AC8}"/>
                </a:ext>
              </a:extLst>
            </p:cNvPr>
            <p:cNvSpPr txBox="1"/>
            <p:nvPr/>
          </p:nvSpPr>
          <p:spPr>
            <a:xfrm>
              <a:off x="4446050" y="1929638"/>
              <a:ext cx="6336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807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46AB1DF-70F8-4AF2-8FE7-C1928FC2CB9B}"/>
              </a:ext>
            </a:extLst>
          </p:cNvPr>
          <p:cNvGrpSpPr/>
          <p:nvPr/>
        </p:nvGrpSpPr>
        <p:grpSpPr>
          <a:xfrm>
            <a:off x="4581710" y="2144757"/>
            <a:ext cx="2965370" cy="1005075"/>
            <a:chOff x="363148" y="262896"/>
            <a:chExt cx="2965370" cy="10050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04A6EA-FE97-4EF7-9EC6-2A5431BB76D1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56A080-753A-492F-8E7F-7D4393E5DCC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7FA368-6519-474F-B0A9-3F552B4288BA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5B7A0F-EBF5-41EF-B836-56788DAEDD22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773F43-832B-4FF0-A323-2E31427762C1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4577F9-E05D-4036-BB28-86CC20C41DCA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6DBB98-E01A-43E5-AEDB-901D67965956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C87297-61A0-4233-B2AC-238DF43CED8E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7807A5-23F1-436F-8810-E2C46D6B38E3}"/>
              </a:ext>
            </a:extLst>
          </p:cNvPr>
          <p:cNvGrpSpPr/>
          <p:nvPr/>
        </p:nvGrpSpPr>
        <p:grpSpPr>
          <a:xfrm>
            <a:off x="2208752" y="3108855"/>
            <a:ext cx="7690020" cy="1161587"/>
            <a:chOff x="2199024" y="3128311"/>
            <a:chExt cx="7690020" cy="116158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5E399C-5EA4-44AC-8174-3ED08EC8D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9270" y="312831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07633F-6C57-47ED-9061-98D6FCD49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6603" y="315399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056868-1C42-44B0-BCE7-ED8D78A1D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43" y="3149833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3C6F4B-5945-4DDE-A181-B27C4E17E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270" y="3128311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E9F12C-6E74-4413-91EF-D363180F5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024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267B8-76F0-4F33-B858-6204AC3D2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2577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3428FE7-3EB3-48E5-8EDB-45D1AB7955DE}"/>
              </a:ext>
            </a:extLst>
          </p:cNvPr>
          <p:cNvSpPr txBox="1">
            <a:spLocks/>
          </p:cNvSpPr>
          <p:nvPr/>
        </p:nvSpPr>
        <p:spPr>
          <a:xfrm>
            <a:off x="3048074" y="3401617"/>
            <a:ext cx="6095852" cy="576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2F5F5A8-8E1B-441B-B717-7750E12A7C30}"/>
              </a:ext>
            </a:extLst>
          </p:cNvPr>
          <p:cNvSpPr txBox="1">
            <a:spLocks/>
          </p:cNvSpPr>
          <p:nvPr/>
        </p:nvSpPr>
        <p:spPr>
          <a:xfrm>
            <a:off x="3047926" y="4135448"/>
            <a:ext cx="6095852" cy="2880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dirty="0"/>
              <a:t>Insert your subtitle here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EB5680B-8FF2-4AA7-907D-7C8102B1C964}"/>
              </a:ext>
            </a:extLst>
          </p:cNvPr>
          <p:cNvSpPr/>
          <p:nvPr/>
        </p:nvSpPr>
        <p:spPr>
          <a:xfrm>
            <a:off x="4666878" y="4491633"/>
            <a:ext cx="2791318" cy="276509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EAC12A8-5F11-4A50-A7FE-BF1A59144658}"/>
              </a:ext>
            </a:extLst>
          </p:cNvPr>
          <p:cNvGrpSpPr/>
          <p:nvPr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8034E5C-D23A-4C2A-ABA1-286B466DE54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0279F94-2E5A-4D11-BCB9-5B0EDDBEB1DC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9682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DA6300-EA98-41E0-B25D-3F7F55C6D70C}"/>
              </a:ext>
            </a:extLst>
          </p:cNvPr>
          <p:cNvGrpSpPr/>
          <p:nvPr/>
        </p:nvGrpSpPr>
        <p:grpSpPr>
          <a:xfrm>
            <a:off x="323529" y="1637738"/>
            <a:ext cx="2351577" cy="1855367"/>
            <a:chOff x="363148" y="262896"/>
            <a:chExt cx="3022096" cy="23843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13D9AC0-2594-4126-B04D-6AFC31BC473D}"/>
                </a:ext>
              </a:extLst>
            </p:cNvPr>
            <p:cNvSpPr/>
            <p:nvPr/>
          </p:nvSpPr>
          <p:spPr>
            <a:xfrm flipH="1">
              <a:off x="1243349" y="1346852"/>
              <a:ext cx="1615185" cy="448695"/>
            </a:xfrm>
            <a:custGeom>
              <a:avLst/>
              <a:gdLst/>
              <a:ahLst/>
              <a:cxnLst/>
              <a:rect l="l" t="t" r="r" b="b"/>
              <a:pathLst>
                <a:path w="1767148" h="490909">
                  <a:moveTo>
                    <a:pt x="622437" y="114523"/>
                  </a:moveTo>
                  <a:lnTo>
                    <a:pt x="688740" y="296688"/>
                  </a:lnTo>
                  <a:lnTo>
                    <a:pt x="554794" y="296688"/>
                  </a:lnTo>
                  <a:close/>
                  <a:moveTo>
                    <a:pt x="1668029" y="83046"/>
                  </a:moveTo>
                  <a:lnTo>
                    <a:pt x="1668029" y="207615"/>
                  </a:lnTo>
                  <a:lnTo>
                    <a:pt x="1594694" y="207615"/>
                  </a:lnTo>
                  <a:cubicBezTo>
                    <a:pt x="1547143" y="207615"/>
                    <a:pt x="1517452" y="205606"/>
                    <a:pt x="1505620" y="201587"/>
                  </a:cubicBezTo>
                  <a:cubicBezTo>
                    <a:pt x="1493788" y="197569"/>
                    <a:pt x="1484524" y="190648"/>
                    <a:pt x="1477826" y="180826"/>
                  </a:cubicBezTo>
                  <a:cubicBezTo>
                    <a:pt x="1471129" y="171003"/>
                    <a:pt x="1467780" y="158725"/>
                    <a:pt x="1467780" y="143991"/>
                  </a:cubicBezTo>
                  <a:cubicBezTo>
                    <a:pt x="1467780" y="127471"/>
                    <a:pt x="1472189" y="114132"/>
                    <a:pt x="1481007" y="103975"/>
                  </a:cubicBezTo>
                  <a:cubicBezTo>
                    <a:pt x="1489826" y="93817"/>
                    <a:pt x="1502271" y="87399"/>
                    <a:pt x="1518345" y="84720"/>
                  </a:cubicBezTo>
                  <a:cubicBezTo>
                    <a:pt x="1526381" y="83604"/>
                    <a:pt x="1550492" y="83046"/>
                    <a:pt x="1590675" y="83046"/>
                  </a:cubicBezTo>
                  <a:close/>
                  <a:moveTo>
                    <a:pt x="345579" y="4018"/>
                  </a:moveTo>
                  <a:lnTo>
                    <a:pt x="246460" y="4018"/>
                  </a:lnTo>
                  <a:lnTo>
                    <a:pt x="246460" y="408198"/>
                  </a:lnTo>
                  <a:lnTo>
                    <a:pt x="0" y="408198"/>
                  </a:lnTo>
                  <a:lnTo>
                    <a:pt x="0" y="490909"/>
                  </a:lnTo>
                  <a:lnTo>
                    <a:pt x="345579" y="490909"/>
                  </a:lnTo>
                  <a:close/>
                  <a:moveTo>
                    <a:pt x="673671" y="0"/>
                  </a:moveTo>
                  <a:lnTo>
                    <a:pt x="568858" y="0"/>
                  </a:lnTo>
                  <a:lnTo>
                    <a:pt x="372294" y="490909"/>
                  </a:lnTo>
                  <a:lnTo>
                    <a:pt x="480120" y="490909"/>
                  </a:lnTo>
                  <a:lnTo>
                    <a:pt x="522982" y="379400"/>
                  </a:lnTo>
                  <a:lnTo>
                    <a:pt x="719212" y="379400"/>
                  </a:lnTo>
                  <a:lnTo>
                    <a:pt x="759731" y="490909"/>
                  </a:lnTo>
                  <a:lnTo>
                    <a:pt x="864878" y="490909"/>
                  </a:lnTo>
                  <a:close/>
                  <a:moveTo>
                    <a:pt x="1272183" y="0"/>
                  </a:moveTo>
                  <a:lnTo>
                    <a:pt x="908187" y="0"/>
                  </a:lnTo>
                  <a:lnTo>
                    <a:pt x="908187" y="83046"/>
                  </a:lnTo>
                  <a:lnTo>
                    <a:pt x="1173063" y="83046"/>
                  </a:lnTo>
                  <a:lnTo>
                    <a:pt x="1173063" y="191876"/>
                  </a:lnTo>
                  <a:lnTo>
                    <a:pt x="926604" y="191876"/>
                  </a:lnTo>
                  <a:lnTo>
                    <a:pt x="926604" y="274587"/>
                  </a:lnTo>
                  <a:lnTo>
                    <a:pt x="1173063" y="274587"/>
                  </a:lnTo>
                  <a:lnTo>
                    <a:pt x="1173063" y="408198"/>
                  </a:lnTo>
                  <a:lnTo>
                    <a:pt x="898810" y="408198"/>
                  </a:lnTo>
                  <a:lnTo>
                    <a:pt x="898810" y="490909"/>
                  </a:lnTo>
                  <a:lnTo>
                    <a:pt x="1272183" y="490909"/>
                  </a:lnTo>
                  <a:close/>
                  <a:moveTo>
                    <a:pt x="1767148" y="0"/>
                  </a:moveTo>
                  <a:lnTo>
                    <a:pt x="1558528" y="0"/>
                  </a:lnTo>
                  <a:cubicBezTo>
                    <a:pt x="1506066" y="0"/>
                    <a:pt x="1467948" y="4409"/>
                    <a:pt x="1444173" y="13227"/>
                  </a:cubicBezTo>
                  <a:cubicBezTo>
                    <a:pt x="1420397" y="22045"/>
                    <a:pt x="1401366" y="37727"/>
                    <a:pt x="1387078" y="60275"/>
                  </a:cubicBezTo>
                  <a:cubicBezTo>
                    <a:pt x="1372791" y="82822"/>
                    <a:pt x="1365647" y="108607"/>
                    <a:pt x="1365647" y="137628"/>
                  </a:cubicBezTo>
                  <a:cubicBezTo>
                    <a:pt x="1365647" y="174463"/>
                    <a:pt x="1376474" y="204880"/>
                    <a:pt x="1398129" y="228879"/>
                  </a:cubicBezTo>
                  <a:cubicBezTo>
                    <a:pt x="1419783" y="252877"/>
                    <a:pt x="1452153" y="268002"/>
                    <a:pt x="1495239" y="274253"/>
                  </a:cubicBezTo>
                  <a:cubicBezTo>
                    <a:pt x="1473808" y="286754"/>
                    <a:pt x="1456116" y="300484"/>
                    <a:pt x="1442163" y="315441"/>
                  </a:cubicBezTo>
                  <a:cubicBezTo>
                    <a:pt x="1428211" y="330398"/>
                    <a:pt x="1409403" y="356964"/>
                    <a:pt x="1385739" y="395138"/>
                  </a:cubicBezTo>
                  <a:lnTo>
                    <a:pt x="1325798" y="490909"/>
                  </a:lnTo>
                  <a:lnTo>
                    <a:pt x="1444340" y="490909"/>
                  </a:lnTo>
                  <a:lnTo>
                    <a:pt x="1516001" y="384088"/>
                  </a:lnTo>
                  <a:cubicBezTo>
                    <a:pt x="1541450" y="345913"/>
                    <a:pt x="1558863" y="321859"/>
                    <a:pt x="1568239" y="311925"/>
                  </a:cubicBezTo>
                  <a:cubicBezTo>
                    <a:pt x="1577616" y="301990"/>
                    <a:pt x="1587550" y="295182"/>
                    <a:pt x="1598042" y="291498"/>
                  </a:cubicBezTo>
                  <a:cubicBezTo>
                    <a:pt x="1608535" y="287815"/>
                    <a:pt x="1625166" y="285973"/>
                    <a:pt x="1647937" y="285973"/>
                  </a:cubicBezTo>
                  <a:lnTo>
                    <a:pt x="1668029" y="285973"/>
                  </a:lnTo>
                  <a:lnTo>
                    <a:pt x="1668029" y="490909"/>
                  </a:lnTo>
                  <a:lnTo>
                    <a:pt x="1767148" y="4909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1DFF7BC-974A-46E1-8160-99D58E6F45CC}"/>
                </a:ext>
              </a:extLst>
            </p:cNvPr>
            <p:cNvSpPr/>
            <p:nvPr/>
          </p:nvSpPr>
          <p:spPr>
            <a:xfrm flipH="1">
              <a:off x="848241" y="1853977"/>
              <a:ext cx="2282688" cy="464305"/>
            </a:xfrm>
            <a:custGeom>
              <a:avLst/>
              <a:gdLst/>
              <a:ahLst/>
              <a:cxnLst/>
              <a:rect l="l" t="t" r="r" b="b"/>
              <a:pathLst>
                <a:path w="2497448" h="507988">
                  <a:moveTo>
                    <a:pt x="1019026" y="122895"/>
                  </a:moveTo>
                  <a:lnTo>
                    <a:pt x="1085329" y="305060"/>
                  </a:lnTo>
                  <a:lnTo>
                    <a:pt x="951384" y="305060"/>
                  </a:lnTo>
                  <a:close/>
                  <a:moveTo>
                    <a:pt x="373373" y="8372"/>
                  </a:moveTo>
                  <a:lnTo>
                    <a:pt x="9376" y="8372"/>
                  </a:lnTo>
                  <a:lnTo>
                    <a:pt x="9376" y="91418"/>
                  </a:lnTo>
                  <a:lnTo>
                    <a:pt x="274253" y="91418"/>
                  </a:lnTo>
                  <a:lnTo>
                    <a:pt x="274253" y="200248"/>
                  </a:lnTo>
                  <a:lnTo>
                    <a:pt x="27794" y="200248"/>
                  </a:lnTo>
                  <a:lnTo>
                    <a:pt x="27794" y="282959"/>
                  </a:lnTo>
                  <a:lnTo>
                    <a:pt x="274253" y="282959"/>
                  </a:lnTo>
                  <a:lnTo>
                    <a:pt x="274253" y="416570"/>
                  </a:lnTo>
                  <a:lnTo>
                    <a:pt x="0" y="416570"/>
                  </a:lnTo>
                  <a:lnTo>
                    <a:pt x="0" y="499281"/>
                  </a:lnTo>
                  <a:lnTo>
                    <a:pt x="373373" y="499281"/>
                  </a:lnTo>
                  <a:close/>
                  <a:moveTo>
                    <a:pt x="827634" y="8372"/>
                  </a:moveTo>
                  <a:lnTo>
                    <a:pt x="437518" y="8372"/>
                  </a:lnTo>
                  <a:lnTo>
                    <a:pt x="437518" y="91418"/>
                  </a:lnTo>
                  <a:lnTo>
                    <a:pt x="582848" y="91418"/>
                  </a:lnTo>
                  <a:lnTo>
                    <a:pt x="582848" y="499281"/>
                  </a:lnTo>
                  <a:lnTo>
                    <a:pt x="681968" y="499281"/>
                  </a:lnTo>
                  <a:lnTo>
                    <a:pt x="681968" y="91418"/>
                  </a:lnTo>
                  <a:lnTo>
                    <a:pt x="827634" y="91418"/>
                  </a:lnTo>
                  <a:close/>
                  <a:moveTo>
                    <a:pt x="1070260" y="8372"/>
                  </a:moveTo>
                  <a:lnTo>
                    <a:pt x="965448" y="8372"/>
                  </a:lnTo>
                  <a:lnTo>
                    <a:pt x="768884" y="499281"/>
                  </a:lnTo>
                  <a:lnTo>
                    <a:pt x="876710" y="499281"/>
                  </a:lnTo>
                  <a:lnTo>
                    <a:pt x="919572" y="387772"/>
                  </a:lnTo>
                  <a:lnTo>
                    <a:pt x="1115802" y="387772"/>
                  </a:lnTo>
                  <a:lnTo>
                    <a:pt x="1156320" y="499281"/>
                  </a:lnTo>
                  <a:lnTo>
                    <a:pt x="1261468" y="499281"/>
                  </a:lnTo>
                  <a:close/>
                  <a:moveTo>
                    <a:pt x="1618208" y="8372"/>
                  </a:moveTo>
                  <a:lnTo>
                    <a:pt x="1228093" y="8372"/>
                  </a:lnTo>
                  <a:lnTo>
                    <a:pt x="1228093" y="91418"/>
                  </a:lnTo>
                  <a:lnTo>
                    <a:pt x="1373423" y="91418"/>
                  </a:lnTo>
                  <a:lnTo>
                    <a:pt x="1373423" y="499281"/>
                  </a:lnTo>
                  <a:lnTo>
                    <a:pt x="1472543" y="499281"/>
                  </a:lnTo>
                  <a:lnTo>
                    <a:pt x="1472543" y="91418"/>
                  </a:lnTo>
                  <a:lnTo>
                    <a:pt x="1618208" y="91418"/>
                  </a:lnTo>
                  <a:close/>
                  <a:moveTo>
                    <a:pt x="2497448" y="8372"/>
                  </a:moveTo>
                  <a:lnTo>
                    <a:pt x="2133451" y="8372"/>
                  </a:lnTo>
                  <a:lnTo>
                    <a:pt x="2133451" y="91418"/>
                  </a:lnTo>
                  <a:lnTo>
                    <a:pt x="2398328" y="91418"/>
                  </a:lnTo>
                  <a:lnTo>
                    <a:pt x="2398328" y="200248"/>
                  </a:lnTo>
                  <a:lnTo>
                    <a:pt x="2151869" y="200248"/>
                  </a:lnTo>
                  <a:lnTo>
                    <a:pt x="2151869" y="282959"/>
                  </a:lnTo>
                  <a:lnTo>
                    <a:pt x="2398328" y="282959"/>
                  </a:lnTo>
                  <a:lnTo>
                    <a:pt x="2398328" y="416570"/>
                  </a:lnTo>
                  <a:lnTo>
                    <a:pt x="2124075" y="416570"/>
                  </a:lnTo>
                  <a:lnTo>
                    <a:pt x="2124075" y="499281"/>
                  </a:lnTo>
                  <a:lnTo>
                    <a:pt x="2497448" y="499281"/>
                  </a:lnTo>
                  <a:close/>
                  <a:moveTo>
                    <a:pt x="1868463" y="0"/>
                  </a:moveTo>
                  <a:cubicBezTo>
                    <a:pt x="1806848" y="0"/>
                    <a:pt x="1760470" y="13506"/>
                    <a:pt x="1729327" y="40518"/>
                  </a:cubicBezTo>
                  <a:cubicBezTo>
                    <a:pt x="1698185" y="67531"/>
                    <a:pt x="1681833" y="103584"/>
                    <a:pt x="1680270" y="148679"/>
                  </a:cubicBezTo>
                  <a:lnTo>
                    <a:pt x="1779389" y="153033"/>
                  </a:lnTo>
                  <a:cubicBezTo>
                    <a:pt x="1783631" y="127806"/>
                    <a:pt x="1792728" y="109668"/>
                    <a:pt x="1806681" y="98617"/>
                  </a:cubicBezTo>
                  <a:cubicBezTo>
                    <a:pt x="1820633" y="87567"/>
                    <a:pt x="1841562" y="82041"/>
                    <a:pt x="1869468" y="82041"/>
                  </a:cubicBezTo>
                  <a:cubicBezTo>
                    <a:pt x="1898266" y="82041"/>
                    <a:pt x="1920813" y="87957"/>
                    <a:pt x="1937110" y="99789"/>
                  </a:cubicBezTo>
                  <a:cubicBezTo>
                    <a:pt x="1947602" y="107379"/>
                    <a:pt x="1952849" y="117537"/>
                    <a:pt x="1952849" y="130262"/>
                  </a:cubicBezTo>
                  <a:cubicBezTo>
                    <a:pt x="1952849" y="141870"/>
                    <a:pt x="1947937" y="151805"/>
                    <a:pt x="1938115" y="160065"/>
                  </a:cubicBezTo>
                  <a:cubicBezTo>
                    <a:pt x="1925613" y="170557"/>
                    <a:pt x="1895252" y="181496"/>
                    <a:pt x="1847032" y="192881"/>
                  </a:cubicBezTo>
                  <a:cubicBezTo>
                    <a:pt x="1798811" y="204267"/>
                    <a:pt x="1763149" y="216043"/>
                    <a:pt x="1740043" y="228209"/>
                  </a:cubicBezTo>
                  <a:cubicBezTo>
                    <a:pt x="1716937" y="240376"/>
                    <a:pt x="1698855" y="257008"/>
                    <a:pt x="1685795" y="278104"/>
                  </a:cubicBezTo>
                  <a:cubicBezTo>
                    <a:pt x="1672735" y="299200"/>
                    <a:pt x="1666206" y="325264"/>
                    <a:pt x="1666206" y="356295"/>
                  </a:cubicBezTo>
                  <a:cubicBezTo>
                    <a:pt x="1666206" y="384423"/>
                    <a:pt x="1674019" y="410766"/>
                    <a:pt x="1689646" y="435322"/>
                  </a:cubicBezTo>
                  <a:cubicBezTo>
                    <a:pt x="1705273" y="459879"/>
                    <a:pt x="1727374" y="478129"/>
                    <a:pt x="1755949" y="490072"/>
                  </a:cubicBezTo>
                  <a:cubicBezTo>
                    <a:pt x="1784524" y="502016"/>
                    <a:pt x="1820131" y="507988"/>
                    <a:pt x="1862770" y="507988"/>
                  </a:cubicBezTo>
                  <a:cubicBezTo>
                    <a:pt x="1924832" y="507988"/>
                    <a:pt x="1972494" y="493644"/>
                    <a:pt x="2005757" y="464958"/>
                  </a:cubicBezTo>
                  <a:cubicBezTo>
                    <a:pt x="2039020" y="436271"/>
                    <a:pt x="2058889" y="394469"/>
                    <a:pt x="2065363" y="339551"/>
                  </a:cubicBezTo>
                  <a:lnTo>
                    <a:pt x="1968922" y="330175"/>
                  </a:lnTo>
                  <a:cubicBezTo>
                    <a:pt x="1963118" y="362545"/>
                    <a:pt x="1951342" y="386321"/>
                    <a:pt x="1933594" y="401501"/>
                  </a:cubicBezTo>
                  <a:cubicBezTo>
                    <a:pt x="1915846" y="416682"/>
                    <a:pt x="1891903" y="424272"/>
                    <a:pt x="1861766" y="424272"/>
                  </a:cubicBezTo>
                  <a:cubicBezTo>
                    <a:pt x="1829842" y="424272"/>
                    <a:pt x="1805788" y="417519"/>
                    <a:pt x="1789603" y="404013"/>
                  </a:cubicBezTo>
                  <a:cubicBezTo>
                    <a:pt x="1773418" y="390506"/>
                    <a:pt x="1765325" y="374712"/>
                    <a:pt x="1765325" y="356629"/>
                  </a:cubicBezTo>
                  <a:cubicBezTo>
                    <a:pt x="1765325" y="345021"/>
                    <a:pt x="1768730" y="335142"/>
                    <a:pt x="1775538" y="326994"/>
                  </a:cubicBezTo>
                  <a:cubicBezTo>
                    <a:pt x="1782347" y="318846"/>
                    <a:pt x="1794235" y="311758"/>
                    <a:pt x="1811201" y="305730"/>
                  </a:cubicBezTo>
                  <a:cubicBezTo>
                    <a:pt x="1822810" y="301712"/>
                    <a:pt x="1849264" y="294568"/>
                    <a:pt x="1890564" y="284299"/>
                  </a:cubicBezTo>
                  <a:cubicBezTo>
                    <a:pt x="1943696" y="271128"/>
                    <a:pt x="1980977" y="254943"/>
                    <a:pt x="2002408" y="235744"/>
                  </a:cubicBezTo>
                  <a:cubicBezTo>
                    <a:pt x="2032546" y="208731"/>
                    <a:pt x="2047615" y="175803"/>
                    <a:pt x="2047615" y="136959"/>
                  </a:cubicBezTo>
                  <a:cubicBezTo>
                    <a:pt x="2047615" y="111956"/>
                    <a:pt x="2040527" y="88571"/>
                    <a:pt x="2026351" y="66805"/>
                  </a:cubicBezTo>
                  <a:cubicBezTo>
                    <a:pt x="2012175" y="45039"/>
                    <a:pt x="1991749" y="28463"/>
                    <a:pt x="1965071" y="17078"/>
                  </a:cubicBezTo>
                  <a:cubicBezTo>
                    <a:pt x="1938394" y="5693"/>
                    <a:pt x="1906191" y="0"/>
                    <a:pt x="186846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147E360-2991-4F70-9893-9321BB732AF6}"/>
                </a:ext>
              </a:extLst>
            </p:cNvPr>
            <p:cNvSpPr/>
            <p:nvPr/>
          </p:nvSpPr>
          <p:spPr>
            <a:xfrm>
              <a:off x="593926" y="2370786"/>
              <a:ext cx="2791318" cy="276509"/>
            </a:xfrm>
            <a:custGeom>
              <a:avLst/>
              <a:gdLst>
                <a:gd name="connsiteX0" fmla="*/ 0 w 4466492"/>
                <a:gd name="connsiteY0" fmla="*/ 211016 h 211016"/>
                <a:gd name="connsiteX1" fmla="*/ 2321169 w 4466492"/>
                <a:gd name="connsiteY1" fmla="*/ 0 h 211016"/>
                <a:gd name="connsiteX2" fmla="*/ 4466492 w 4466492"/>
                <a:gd name="connsiteY2" fmla="*/ 0 h 211016"/>
                <a:gd name="connsiteX3" fmla="*/ 2057400 w 4466492"/>
                <a:gd name="connsiteY3" fmla="*/ 123093 h 211016"/>
                <a:gd name="connsiteX4" fmla="*/ 0 w 4466492"/>
                <a:gd name="connsiteY4" fmla="*/ 211016 h 211016"/>
                <a:gd name="connsiteX0" fmla="*/ 0 w 4466492"/>
                <a:gd name="connsiteY0" fmla="*/ 361271 h 361271"/>
                <a:gd name="connsiteX1" fmla="*/ 2321169 w 4466492"/>
                <a:gd name="connsiteY1" fmla="*/ 150255 h 361271"/>
                <a:gd name="connsiteX2" fmla="*/ 4466492 w 4466492"/>
                <a:gd name="connsiteY2" fmla="*/ 150255 h 361271"/>
                <a:gd name="connsiteX3" fmla="*/ 2057400 w 4466492"/>
                <a:gd name="connsiteY3" fmla="*/ 273348 h 361271"/>
                <a:gd name="connsiteX4" fmla="*/ 0 w 4466492"/>
                <a:gd name="connsiteY4" fmla="*/ 361271 h 361271"/>
                <a:gd name="connsiteX0" fmla="*/ 0 w 4466492"/>
                <a:gd name="connsiteY0" fmla="*/ 361271 h 439870"/>
                <a:gd name="connsiteX1" fmla="*/ 2321169 w 4466492"/>
                <a:gd name="connsiteY1" fmla="*/ 150255 h 439870"/>
                <a:gd name="connsiteX2" fmla="*/ 4466492 w 4466492"/>
                <a:gd name="connsiteY2" fmla="*/ 150255 h 439870"/>
                <a:gd name="connsiteX3" fmla="*/ 2057400 w 4466492"/>
                <a:gd name="connsiteY3" fmla="*/ 273348 h 439870"/>
                <a:gd name="connsiteX4" fmla="*/ 0 w 4466492"/>
                <a:gd name="connsiteY4" fmla="*/ 361271 h 439870"/>
                <a:gd name="connsiteX0" fmla="*/ 0 w 4466492"/>
                <a:gd name="connsiteY0" fmla="*/ 211016 h 289615"/>
                <a:gd name="connsiteX1" fmla="*/ 4466492 w 4466492"/>
                <a:gd name="connsiteY1" fmla="*/ 0 h 289615"/>
                <a:gd name="connsiteX2" fmla="*/ 2057400 w 4466492"/>
                <a:gd name="connsiteY2" fmla="*/ 123093 h 289615"/>
                <a:gd name="connsiteX3" fmla="*/ 0 w 4466492"/>
                <a:gd name="connsiteY3" fmla="*/ 211016 h 289615"/>
                <a:gd name="connsiteX0" fmla="*/ 0 w 4466492"/>
                <a:gd name="connsiteY0" fmla="*/ 384499 h 463098"/>
                <a:gd name="connsiteX1" fmla="*/ 4466492 w 4466492"/>
                <a:gd name="connsiteY1" fmla="*/ 173483 h 463098"/>
                <a:gd name="connsiteX2" fmla="*/ 2057400 w 4466492"/>
                <a:gd name="connsiteY2" fmla="*/ 296576 h 463098"/>
                <a:gd name="connsiteX3" fmla="*/ 0 w 4466492"/>
                <a:gd name="connsiteY3" fmla="*/ 384499 h 463098"/>
                <a:gd name="connsiteX0" fmla="*/ 0 w 4466492"/>
                <a:gd name="connsiteY0" fmla="*/ 432630 h 511229"/>
                <a:gd name="connsiteX1" fmla="*/ 4466492 w 4466492"/>
                <a:gd name="connsiteY1" fmla="*/ 221614 h 511229"/>
                <a:gd name="connsiteX2" fmla="*/ 2057400 w 4466492"/>
                <a:gd name="connsiteY2" fmla="*/ 344707 h 511229"/>
                <a:gd name="connsiteX3" fmla="*/ 0 w 4466492"/>
                <a:gd name="connsiteY3" fmla="*/ 432630 h 511229"/>
                <a:gd name="connsiteX0" fmla="*/ 0 w 4466492"/>
                <a:gd name="connsiteY0" fmla="*/ 342947 h 421546"/>
                <a:gd name="connsiteX1" fmla="*/ 4466492 w 4466492"/>
                <a:gd name="connsiteY1" fmla="*/ 131931 h 421546"/>
                <a:gd name="connsiteX2" fmla="*/ 2057400 w 4466492"/>
                <a:gd name="connsiteY2" fmla="*/ 255024 h 421546"/>
                <a:gd name="connsiteX3" fmla="*/ 0 w 4466492"/>
                <a:gd name="connsiteY3" fmla="*/ 342947 h 421546"/>
                <a:gd name="connsiteX0" fmla="*/ 0 w 4466492"/>
                <a:gd name="connsiteY0" fmla="*/ 313032 h 391631"/>
                <a:gd name="connsiteX1" fmla="*/ 4466492 w 4466492"/>
                <a:gd name="connsiteY1" fmla="*/ 102016 h 391631"/>
                <a:gd name="connsiteX2" fmla="*/ 2057400 w 4466492"/>
                <a:gd name="connsiteY2" fmla="*/ 225109 h 391631"/>
                <a:gd name="connsiteX3" fmla="*/ 0 w 4466492"/>
                <a:gd name="connsiteY3" fmla="*/ 313032 h 391631"/>
                <a:gd name="connsiteX0" fmla="*/ 0 w 4466492"/>
                <a:gd name="connsiteY0" fmla="*/ 327389 h 405988"/>
                <a:gd name="connsiteX1" fmla="*/ 4466492 w 4466492"/>
                <a:gd name="connsiteY1" fmla="*/ 116373 h 405988"/>
                <a:gd name="connsiteX2" fmla="*/ 2057400 w 4466492"/>
                <a:gd name="connsiteY2" fmla="*/ 239466 h 405988"/>
                <a:gd name="connsiteX3" fmla="*/ 0 w 4466492"/>
                <a:gd name="connsiteY3" fmla="*/ 327389 h 405988"/>
                <a:gd name="connsiteX0" fmla="*/ 0 w 4466492"/>
                <a:gd name="connsiteY0" fmla="*/ 371163 h 449762"/>
                <a:gd name="connsiteX1" fmla="*/ 4466492 w 4466492"/>
                <a:gd name="connsiteY1" fmla="*/ 160147 h 449762"/>
                <a:gd name="connsiteX2" fmla="*/ 2057400 w 4466492"/>
                <a:gd name="connsiteY2" fmla="*/ 283240 h 449762"/>
                <a:gd name="connsiteX3" fmla="*/ 0 w 4466492"/>
                <a:gd name="connsiteY3" fmla="*/ 371163 h 449762"/>
                <a:gd name="connsiteX0" fmla="*/ 0 w 4466492"/>
                <a:gd name="connsiteY0" fmla="*/ 359671 h 438270"/>
                <a:gd name="connsiteX1" fmla="*/ 4466492 w 4466492"/>
                <a:gd name="connsiteY1" fmla="*/ 148655 h 438270"/>
                <a:gd name="connsiteX2" fmla="*/ 2057400 w 4466492"/>
                <a:gd name="connsiteY2" fmla="*/ 271748 h 438270"/>
                <a:gd name="connsiteX3" fmla="*/ 0 w 4466492"/>
                <a:gd name="connsiteY3" fmla="*/ 359671 h 438270"/>
                <a:gd name="connsiteX0" fmla="*/ 0 w 4466492"/>
                <a:gd name="connsiteY0" fmla="*/ 364024 h 442623"/>
                <a:gd name="connsiteX1" fmla="*/ 4466492 w 4466492"/>
                <a:gd name="connsiteY1" fmla="*/ 153008 h 442623"/>
                <a:gd name="connsiteX2" fmla="*/ 2057400 w 4466492"/>
                <a:gd name="connsiteY2" fmla="*/ 276101 h 442623"/>
                <a:gd name="connsiteX3" fmla="*/ 0 w 4466492"/>
                <a:gd name="connsiteY3" fmla="*/ 364024 h 442623"/>
                <a:gd name="connsiteX0" fmla="*/ 0 w 4466492"/>
                <a:gd name="connsiteY0" fmla="*/ 372025 h 450624"/>
                <a:gd name="connsiteX1" fmla="*/ 4466492 w 4466492"/>
                <a:gd name="connsiteY1" fmla="*/ 161009 h 450624"/>
                <a:gd name="connsiteX2" fmla="*/ 2057400 w 4466492"/>
                <a:gd name="connsiteY2" fmla="*/ 284102 h 450624"/>
                <a:gd name="connsiteX3" fmla="*/ 0 w 4466492"/>
                <a:gd name="connsiteY3" fmla="*/ 372025 h 450624"/>
                <a:gd name="connsiteX0" fmla="*/ 0 w 4466492"/>
                <a:gd name="connsiteY0" fmla="*/ 378529 h 457128"/>
                <a:gd name="connsiteX1" fmla="*/ 4466492 w 4466492"/>
                <a:gd name="connsiteY1" fmla="*/ 167513 h 457128"/>
                <a:gd name="connsiteX2" fmla="*/ 2057400 w 4466492"/>
                <a:gd name="connsiteY2" fmla="*/ 290606 h 457128"/>
                <a:gd name="connsiteX3" fmla="*/ 0 w 4466492"/>
                <a:gd name="connsiteY3" fmla="*/ 378529 h 457128"/>
                <a:gd name="connsiteX0" fmla="*/ 0 w 4466492"/>
                <a:gd name="connsiteY0" fmla="*/ 378529 h 458597"/>
                <a:gd name="connsiteX1" fmla="*/ 4466492 w 4466492"/>
                <a:gd name="connsiteY1" fmla="*/ 167513 h 458597"/>
                <a:gd name="connsiteX2" fmla="*/ 2057400 w 4466492"/>
                <a:gd name="connsiteY2" fmla="*/ 290606 h 458597"/>
                <a:gd name="connsiteX3" fmla="*/ 0 w 4466492"/>
                <a:gd name="connsiteY3" fmla="*/ 378529 h 458597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97014"/>
                <a:gd name="connsiteX1" fmla="*/ 4466492 w 4466492"/>
                <a:gd name="connsiteY1" fmla="*/ 167513 h 497014"/>
                <a:gd name="connsiteX2" fmla="*/ 0 w 4466492"/>
                <a:gd name="connsiteY2" fmla="*/ 378529 h 497014"/>
                <a:gd name="connsiteX0" fmla="*/ 0 w 4466492"/>
                <a:gd name="connsiteY0" fmla="*/ 378529 h 392160"/>
                <a:gd name="connsiteX1" fmla="*/ 4466492 w 4466492"/>
                <a:gd name="connsiteY1" fmla="*/ 167513 h 392160"/>
                <a:gd name="connsiteX2" fmla="*/ 0 w 4466492"/>
                <a:gd name="connsiteY2" fmla="*/ 378529 h 392160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46473"/>
                <a:gd name="connsiteX1" fmla="*/ 4466492 w 4466492"/>
                <a:gd name="connsiteY1" fmla="*/ 167513 h 446473"/>
                <a:gd name="connsiteX2" fmla="*/ 0 w 4466492"/>
                <a:gd name="connsiteY2" fmla="*/ 378529 h 446473"/>
                <a:gd name="connsiteX0" fmla="*/ 0 w 4466492"/>
                <a:gd name="connsiteY0" fmla="*/ 378529 h 449292"/>
                <a:gd name="connsiteX1" fmla="*/ 4466492 w 4466492"/>
                <a:gd name="connsiteY1" fmla="*/ 167513 h 449292"/>
                <a:gd name="connsiteX2" fmla="*/ 0 w 4466492"/>
                <a:gd name="connsiteY2" fmla="*/ 378529 h 449292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52165"/>
                <a:gd name="connsiteX1" fmla="*/ 4466492 w 4466492"/>
                <a:gd name="connsiteY1" fmla="*/ 167513 h 452165"/>
                <a:gd name="connsiteX2" fmla="*/ 0 w 4466492"/>
                <a:gd name="connsiteY2" fmla="*/ 378529 h 452165"/>
                <a:gd name="connsiteX0" fmla="*/ 0 w 4466492"/>
                <a:gd name="connsiteY0" fmla="*/ 378529 h 450722"/>
                <a:gd name="connsiteX1" fmla="*/ 4466492 w 4466492"/>
                <a:gd name="connsiteY1" fmla="*/ 167513 h 450722"/>
                <a:gd name="connsiteX2" fmla="*/ 0 w 4466492"/>
                <a:gd name="connsiteY2" fmla="*/ 378529 h 45072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5281"/>
                <a:gd name="connsiteX1" fmla="*/ 4466492 w 4466492"/>
                <a:gd name="connsiteY1" fmla="*/ 161593 h 445281"/>
                <a:gd name="connsiteX2" fmla="*/ 0 w 4466492"/>
                <a:gd name="connsiteY2" fmla="*/ 372609 h 445281"/>
                <a:gd name="connsiteX0" fmla="*/ 0 w 4466492"/>
                <a:gd name="connsiteY0" fmla="*/ 372609 h 442453"/>
                <a:gd name="connsiteX1" fmla="*/ 4466492 w 4466492"/>
                <a:gd name="connsiteY1" fmla="*/ 161593 h 442453"/>
                <a:gd name="connsiteX2" fmla="*/ 0 w 4466492"/>
                <a:gd name="connsiteY2" fmla="*/ 372609 h 44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6492" h="442453">
                  <a:moveTo>
                    <a:pt x="0" y="372609"/>
                  </a:moveTo>
                  <a:cubicBezTo>
                    <a:pt x="2062834" y="-612130"/>
                    <a:pt x="1959808" y="732516"/>
                    <a:pt x="4466492" y="161593"/>
                  </a:cubicBezTo>
                  <a:cubicBezTo>
                    <a:pt x="2190074" y="992819"/>
                    <a:pt x="2273080" y="-358501"/>
                    <a:pt x="0" y="372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916060-BF3C-4525-BEEE-3673516AAA66}"/>
                </a:ext>
              </a:extLst>
            </p:cNvPr>
            <p:cNvGrpSpPr/>
            <p:nvPr/>
          </p:nvGrpSpPr>
          <p:grpSpPr>
            <a:xfrm>
              <a:off x="363148" y="262896"/>
              <a:ext cx="2874348" cy="1005075"/>
              <a:chOff x="363148" y="262896"/>
              <a:chExt cx="2874348" cy="100507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29A9FCD-0228-4212-BECA-EB2F9831562A}"/>
                  </a:ext>
                </a:extLst>
              </p:cNvPr>
              <p:cNvSpPr/>
              <p:nvPr/>
            </p:nvSpPr>
            <p:spPr>
              <a:xfrm>
                <a:off x="2209270" y="455209"/>
                <a:ext cx="637492" cy="358684"/>
              </a:xfrm>
              <a:custGeom>
                <a:avLst/>
                <a:gdLst>
                  <a:gd name="connsiteX0" fmla="*/ 363745 w 1020075"/>
                  <a:gd name="connsiteY0" fmla="*/ 0 h 573944"/>
                  <a:gd name="connsiteX1" fmla="*/ 1020075 w 1020075"/>
                  <a:gd name="connsiteY1" fmla="*/ 569873 h 573944"/>
                  <a:gd name="connsiteX2" fmla="*/ 1012022 w 1020075"/>
                  <a:gd name="connsiteY2" fmla="*/ 573944 h 573944"/>
                  <a:gd name="connsiteX3" fmla="*/ 367771 w 1020075"/>
                  <a:gd name="connsiteY3" fmla="*/ 48846 h 573944"/>
                  <a:gd name="connsiteX4" fmla="*/ 152979 w 1020075"/>
                  <a:gd name="connsiteY4" fmla="*/ 212429 h 573944"/>
                  <a:gd name="connsiteX5" fmla="*/ 0 w 1020075"/>
                  <a:gd name="connsiteY5" fmla="*/ 80959 h 573944"/>
                  <a:gd name="connsiteX6" fmla="*/ 89938 w 1020075"/>
                  <a:gd name="connsiteY6" fmla="*/ 8141 h 57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0075" h="573944">
                    <a:moveTo>
                      <a:pt x="363745" y="0"/>
                    </a:moveTo>
                    <a:lnTo>
                      <a:pt x="1020075" y="569873"/>
                    </a:lnTo>
                    <a:lnTo>
                      <a:pt x="1012022" y="573944"/>
                    </a:lnTo>
                    <a:lnTo>
                      <a:pt x="367771" y="48846"/>
                    </a:lnTo>
                    <a:lnTo>
                      <a:pt x="152979" y="212429"/>
                    </a:lnTo>
                    <a:lnTo>
                      <a:pt x="0" y="80959"/>
                    </a:lnTo>
                    <a:lnTo>
                      <a:pt x="89938" y="81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EB30DD9-886E-48B3-8B70-013C932CF7A0}"/>
                  </a:ext>
                </a:extLst>
              </p:cNvPr>
              <p:cNvSpPr/>
              <p:nvPr/>
            </p:nvSpPr>
            <p:spPr>
              <a:xfrm>
                <a:off x="363148" y="262896"/>
                <a:ext cx="2483614" cy="989049"/>
              </a:xfrm>
              <a:custGeom>
                <a:avLst/>
                <a:gdLst>
                  <a:gd name="connsiteX0" fmla="*/ 0 w 3974123"/>
                  <a:gd name="connsiteY0" fmla="*/ 1573823 h 1582615"/>
                  <a:gd name="connsiteX1" fmla="*/ 589084 w 3974123"/>
                  <a:gd name="connsiteY1" fmla="*/ 1582615 h 1582615"/>
                  <a:gd name="connsiteX2" fmla="*/ 2549769 w 3974123"/>
                  <a:gd name="connsiteY2" fmla="*/ 105507 h 1582615"/>
                  <a:gd name="connsiteX3" fmla="*/ 3956538 w 3974123"/>
                  <a:gd name="connsiteY3" fmla="*/ 1239715 h 1582615"/>
                  <a:gd name="connsiteX4" fmla="*/ 3974123 w 3974123"/>
                  <a:gd name="connsiteY4" fmla="*/ 1230923 h 1582615"/>
                  <a:gd name="connsiteX5" fmla="*/ 2540977 w 3974123"/>
                  <a:gd name="connsiteY5" fmla="*/ 0 h 1582615"/>
                  <a:gd name="connsiteX6" fmla="*/ 1943100 w 3974123"/>
                  <a:gd name="connsiteY6" fmla="*/ 17584 h 1582615"/>
                  <a:gd name="connsiteX7" fmla="*/ 0 w 3974123"/>
                  <a:gd name="connsiteY7" fmla="*/ 1573823 h 15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23" h="1582615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3956538" y="1239715"/>
                    </a:lnTo>
                    <a:lnTo>
                      <a:pt x="3974123" y="1230923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D295BA4-788A-4B77-A4FF-51C1745948EB}"/>
                  </a:ext>
                </a:extLst>
              </p:cNvPr>
              <p:cNvGrpSpPr/>
              <p:nvPr/>
            </p:nvGrpSpPr>
            <p:grpSpPr>
              <a:xfrm>
                <a:off x="1753312" y="822441"/>
                <a:ext cx="388293" cy="397909"/>
                <a:chOff x="4985238" y="2460380"/>
                <a:chExt cx="621322" cy="63670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7D31B-837F-4466-B62C-D0DC44DBD960}"/>
                    </a:ext>
                  </a:extLst>
                </p:cNvPr>
                <p:cNvSpPr/>
                <p:nvPr/>
              </p:nvSpPr>
              <p:spPr>
                <a:xfrm>
                  <a:off x="4985238" y="2460380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B010AD3-9143-4900-929B-CC4FAD786330}"/>
                    </a:ext>
                  </a:extLst>
                </p:cNvPr>
                <p:cNvSpPr/>
                <p:nvPr/>
              </p:nvSpPr>
              <p:spPr>
                <a:xfrm>
                  <a:off x="5316414" y="2460380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78D2642-C7F0-4E76-A135-78CA75080BBF}"/>
                    </a:ext>
                  </a:extLst>
                </p:cNvPr>
                <p:cNvSpPr/>
                <p:nvPr/>
              </p:nvSpPr>
              <p:spPr>
                <a:xfrm>
                  <a:off x="4985238" y="2806943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858B83A-917A-45BB-AA82-5D10EF1FB82B}"/>
                    </a:ext>
                  </a:extLst>
                </p:cNvPr>
                <p:cNvSpPr/>
                <p:nvPr/>
              </p:nvSpPr>
              <p:spPr>
                <a:xfrm>
                  <a:off x="5316414" y="2806943"/>
                  <a:ext cx="290146" cy="2901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2AFB140-77B2-4D3C-A1AB-DF6544F309C3}"/>
                  </a:ext>
                </a:extLst>
              </p:cNvPr>
              <p:cNvSpPr/>
              <p:nvPr/>
            </p:nvSpPr>
            <p:spPr>
              <a:xfrm>
                <a:off x="2269815" y="810077"/>
                <a:ext cx="967681" cy="457894"/>
              </a:xfrm>
              <a:custGeom>
                <a:avLst/>
                <a:gdLst>
                  <a:gd name="connsiteX0" fmla="*/ 0 w 3974123"/>
                  <a:gd name="connsiteY0" fmla="*/ 1573823 h 1582615"/>
                  <a:gd name="connsiteX1" fmla="*/ 589084 w 3974123"/>
                  <a:gd name="connsiteY1" fmla="*/ 1582615 h 1582615"/>
                  <a:gd name="connsiteX2" fmla="*/ 2549769 w 3974123"/>
                  <a:gd name="connsiteY2" fmla="*/ 105507 h 1582615"/>
                  <a:gd name="connsiteX3" fmla="*/ 3956538 w 3974123"/>
                  <a:gd name="connsiteY3" fmla="*/ 1239715 h 1582615"/>
                  <a:gd name="connsiteX4" fmla="*/ 3974123 w 3974123"/>
                  <a:gd name="connsiteY4" fmla="*/ 1230923 h 1582615"/>
                  <a:gd name="connsiteX5" fmla="*/ 2540977 w 3974123"/>
                  <a:gd name="connsiteY5" fmla="*/ 0 h 1582615"/>
                  <a:gd name="connsiteX6" fmla="*/ 1943100 w 3974123"/>
                  <a:gd name="connsiteY6" fmla="*/ 17584 h 1582615"/>
                  <a:gd name="connsiteX7" fmla="*/ 0 w 3974123"/>
                  <a:gd name="connsiteY7" fmla="*/ 1573823 h 15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74123" h="1582615">
                    <a:moveTo>
                      <a:pt x="0" y="1573823"/>
                    </a:moveTo>
                    <a:lnTo>
                      <a:pt x="589084" y="1582615"/>
                    </a:lnTo>
                    <a:lnTo>
                      <a:pt x="2549769" y="105507"/>
                    </a:lnTo>
                    <a:lnTo>
                      <a:pt x="3956538" y="1239715"/>
                    </a:lnTo>
                    <a:lnTo>
                      <a:pt x="3974123" y="1230923"/>
                    </a:lnTo>
                    <a:lnTo>
                      <a:pt x="2540977" y="0"/>
                    </a:lnTo>
                    <a:lnTo>
                      <a:pt x="1943100" y="17584"/>
                    </a:lnTo>
                    <a:lnTo>
                      <a:pt x="0" y="15738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F5AAD3-54CD-41ED-9092-F13AB0CF9B1C}"/>
              </a:ext>
            </a:extLst>
          </p:cNvPr>
          <p:cNvGrpSpPr/>
          <p:nvPr/>
        </p:nvGrpSpPr>
        <p:grpSpPr>
          <a:xfrm>
            <a:off x="3805446" y="3702814"/>
            <a:ext cx="1457594" cy="1280405"/>
            <a:chOff x="907133" y="3119507"/>
            <a:chExt cx="2579663" cy="226607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17B7FE9-6A69-4B69-BC4F-CCCCD0A86FA1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D9E74E-8169-4F59-A9BB-4CB9B90BC917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1168B07-A721-4E8E-B3E0-9DF3B77FA580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068D61-8C19-4645-B884-4226BB9CEDBF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D23433-6A5F-4AA0-9525-7786304A91CF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B89F5C-5200-48CC-A72A-6ACA1422DD57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C825857-CE72-42C1-8498-0970D01561B0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3B326B1-413E-4508-B54A-C6424B4BF390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284849-98A8-4D54-BF9C-9B8FCB16F481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9CC5C7-9480-4E3C-AB8C-525F87ED02A6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0012C8-7F18-48BD-8A2C-B5E26496E9BB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8564A66-D401-43B7-9BBE-2F77348DE3BD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096C21D-88A2-4331-B9F6-C4665B9FFFA1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4F2CDFD-563D-4ED9-9A0D-90051FA8F766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F63A4C8-5F8D-4731-97BE-6A517C8563DE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D4E3162-F206-4EDF-8CB6-9D30C95A373D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AF3FCB-CFEF-4D17-85F2-EAEE60D51F34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" name="Graphic 50">
            <a:extLst>
              <a:ext uri="{FF2B5EF4-FFF2-40B4-BE49-F238E27FC236}">
                <a16:creationId xmlns:a16="http://schemas.microsoft.com/office/drawing/2014/main" id="{47AE5C85-63E8-4BA9-8AA7-8903FF29A4E4}"/>
              </a:ext>
            </a:extLst>
          </p:cNvPr>
          <p:cNvGrpSpPr/>
          <p:nvPr/>
        </p:nvGrpSpPr>
        <p:grpSpPr>
          <a:xfrm>
            <a:off x="594354" y="4792254"/>
            <a:ext cx="2827438" cy="1745060"/>
            <a:chOff x="540152" y="0"/>
            <a:chExt cx="1111169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A00B903-82C5-4926-9FC3-851286EAEF8E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45C65F-9386-4677-AA21-B60BCA9C9A03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9AAF99-FE1D-4C1A-95D9-2BC0E5016C0B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CC64DB-BCE8-44FA-807C-D801AE0FB645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8CB0C3-4582-4A2E-98A6-2E59E77CF294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147EE6E-8F82-4AD2-AB03-6FEA13FE577B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F5E189E-565D-47ED-AC7D-AEB4FC7247D1}"/>
              </a:ext>
            </a:extLst>
          </p:cNvPr>
          <p:cNvGrpSpPr/>
          <p:nvPr/>
        </p:nvGrpSpPr>
        <p:grpSpPr>
          <a:xfrm>
            <a:off x="3154511" y="1579689"/>
            <a:ext cx="3346545" cy="2009595"/>
            <a:chOff x="3765130" y="1349076"/>
            <a:chExt cx="4859204" cy="291794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91DD24E-B85A-49BC-9BDB-7594AC7BA59A}"/>
                </a:ext>
              </a:extLst>
            </p:cNvPr>
            <p:cNvGrpSpPr/>
            <p:nvPr/>
          </p:nvGrpSpPr>
          <p:grpSpPr>
            <a:xfrm>
              <a:off x="3765130" y="1349076"/>
              <a:ext cx="4859204" cy="2586924"/>
              <a:chOff x="3631780" y="1691976"/>
              <a:chExt cx="4859204" cy="2586924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88E803E-2874-4421-8C26-77094C6226E9}"/>
                  </a:ext>
                </a:extLst>
              </p:cNvPr>
              <p:cNvSpPr/>
              <p:nvPr/>
            </p:nvSpPr>
            <p:spPr>
              <a:xfrm>
                <a:off x="4356826" y="3580626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9AF5984-3F4A-46B1-9F1B-6A09B8E00552}"/>
                  </a:ext>
                </a:extLst>
              </p:cNvPr>
              <p:cNvGrpSpPr/>
              <p:nvPr/>
            </p:nvGrpSpPr>
            <p:grpSpPr>
              <a:xfrm>
                <a:off x="5715672" y="1691976"/>
                <a:ext cx="2775312" cy="2580988"/>
                <a:chOff x="5715672" y="1691976"/>
                <a:chExt cx="2775312" cy="2580988"/>
              </a:xfrm>
              <a:solidFill>
                <a:schemeClr val="accent4"/>
              </a:solidFill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9CA98D17-7A4D-4750-9D4C-6D7B54AF4E1B}"/>
                    </a:ext>
                  </a:extLst>
                </p:cNvPr>
                <p:cNvSpPr/>
                <p:nvPr/>
              </p:nvSpPr>
              <p:spPr>
                <a:xfrm>
                  <a:off x="7644977" y="3580626"/>
                  <a:ext cx="692338" cy="69233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92EF2A7-B106-4118-8778-7948B62CE831}"/>
                    </a:ext>
                  </a:extLst>
                </p:cNvPr>
                <p:cNvSpPr/>
                <p:nvPr/>
              </p:nvSpPr>
              <p:spPr>
                <a:xfrm>
                  <a:off x="7042069" y="2524772"/>
                  <a:ext cx="1448915" cy="144891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51D6DE1-ABEE-4AA6-916F-B574789C8082}"/>
                    </a:ext>
                  </a:extLst>
                </p:cNvPr>
                <p:cNvSpPr/>
                <p:nvPr/>
              </p:nvSpPr>
              <p:spPr>
                <a:xfrm>
                  <a:off x="6494078" y="2004217"/>
                  <a:ext cx="1150899" cy="11509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5AAA886-6517-44A7-A5DE-4F7012B65085}"/>
                    </a:ext>
                  </a:extLst>
                </p:cNvPr>
                <p:cNvSpPr/>
                <p:nvPr/>
              </p:nvSpPr>
              <p:spPr>
                <a:xfrm>
                  <a:off x="5715672" y="1691976"/>
                  <a:ext cx="969145" cy="96914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90BFC57-3D96-407E-9C49-6FB1AE6F097F}"/>
                    </a:ext>
                  </a:extLst>
                </p:cNvPr>
                <p:cNvSpPr/>
                <p:nvPr/>
              </p:nvSpPr>
              <p:spPr>
                <a:xfrm>
                  <a:off x="7084624" y="3972002"/>
                  <a:ext cx="952666" cy="2931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0347C6F-5212-4939-97AB-A99862E85AE4}"/>
                  </a:ext>
                </a:extLst>
              </p:cNvPr>
              <p:cNvGrpSpPr/>
              <p:nvPr/>
            </p:nvGrpSpPr>
            <p:grpSpPr>
              <a:xfrm>
                <a:off x="4298370" y="1809306"/>
                <a:ext cx="3786551" cy="2465573"/>
                <a:chOff x="4298370" y="1809306"/>
                <a:chExt cx="3786551" cy="2465573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F985905-2EF8-4E89-B81E-BAA032A578D0}"/>
                    </a:ext>
                  </a:extLst>
                </p:cNvPr>
                <p:cNvSpPr/>
                <p:nvPr/>
              </p:nvSpPr>
              <p:spPr>
                <a:xfrm>
                  <a:off x="5322069" y="2156859"/>
                  <a:ext cx="1043914" cy="104391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C1FA4F7-F87B-40F9-A365-C067B99C71C1}"/>
                    </a:ext>
                  </a:extLst>
                </p:cNvPr>
                <p:cNvSpPr/>
                <p:nvPr/>
              </p:nvSpPr>
              <p:spPr>
                <a:xfrm>
                  <a:off x="4298370" y="2176549"/>
                  <a:ext cx="692338" cy="6923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A3D9BCD-F355-4BBF-9A9B-5DA176F38E26}"/>
                    </a:ext>
                  </a:extLst>
                </p:cNvPr>
                <p:cNvSpPr/>
                <p:nvPr/>
              </p:nvSpPr>
              <p:spPr>
                <a:xfrm>
                  <a:off x="4809919" y="1809306"/>
                  <a:ext cx="1081542" cy="10815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F70CFA9-F278-4DF3-877D-2BF6DE8BA9EA}"/>
                    </a:ext>
                  </a:extLst>
                </p:cNvPr>
                <p:cNvSpPr/>
                <p:nvPr/>
              </p:nvSpPr>
              <p:spPr>
                <a:xfrm>
                  <a:off x="6180316" y="2502943"/>
                  <a:ext cx="753706" cy="7537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D4C8CE7-7527-4DA6-8670-F09C5EC172C6}"/>
                    </a:ext>
                  </a:extLst>
                </p:cNvPr>
                <p:cNvSpPr/>
                <p:nvPr/>
              </p:nvSpPr>
              <p:spPr>
                <a:xfrm>
                  <a:off x="6934022" y="2588625"/>
                  <a:ext cx="1150899" cy="11509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76503BA-1DA5-4A79-ACD9-F8767ADE5CA9}"/>
                    </a:ext>
                  </a:extLst>
                </p:cNvPr>
                <p:cNvSpPr/>
                <p:nvPr/>
              </p:nvSpPr>
              <p:spPr>
                <a:xfrm>
                  <a:off x="7325201" y="3425414"/>
                  <a:ext cx="655148" cy="6551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DB38927-A1A9-4FDF-BC54-211A32924B60}"/>
                    </a:ext>
                  </a:extLst>
                </p:cNvPr>
                <p:cNvSpPr/>
                <p:nvPr/>
              </p:nvSpPr>
              <p:spPr>
                <a:xfrm>
                  <a:off x="7095848" y="3619731"/>
                  <a:ext cx="655148" cy="6551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72A5B5C-6987-49B5-B8C4-82053A4FC107}"/>
                    </a:ext>
                  </a:extLst>
                </p:cNvPr>
                <p:cNvSpPr/>
                <p:nvPr/>
              </p:nvSpPr>
              <p:spPr>
                <a:xfrm>
                  <a:off x="6575764" y="2862232"/>
                  <a:ext cx="655148" cy="6551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76F5281-49EA-46ED-9A49-1B9829C7D852}"/>
                    </a:ext>
                  </a:extLst>
                </p:cNvPr>
                <p:cNvSpPr/>
                <p:nvPr/>
              </p:nvSpPr>
              <p:spPr>
                <a:xfrm>
                  <a:off x="6473567" y="3370881"/>
                  <a:ext cx="841098" cy="84109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E3D745D-4C9D-4692-B86D-91817C7E2D2A}"/>
                    </a:ext>
                  </a:extLst>
                </p:cNvPr>
                <p:cNvSpPr/>
                <p:nvPr/>
              </p:nvSpPr>
              <p:spPr>
                <a:xfrm>
                  <a:off x="6226213" y="4147024"/>
                  <a:ext cx="1256511" cy="10344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8B12D92-9994-4714-9BEF-BDB108063F2C}"/>
                    </a:ext>
                  </a:extLst>
                </p:cNvPr>
                <p:cNvSpPr/>
                <p:nvPr/>
              </p:nvSpPr>
              <p:spPr>
                <a:xfrm>
                  <a:off x="5260062" y="2611101"/>
                  <a:ext cx="692338" cy="6923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0C4BB2C-D72D-479A-BC0C-893AAA514BC7}"/>
                  </a:ext>
                </a:extLst>
              </p:cNvPr>
              <p:cNvGrpSpPr/>
              <p:nvPr/>
            </p:nvGrpSpPr>
            <p:grpSpPr>
              <a:xfrm>
                <a:off x="3631780" y="2451097"/>
                <a:ext cx="3196921" cy="1827803"/>
                <a:chOff x="3631780" y="2451097"/>
                <a:chExt cx="3196921" cy="1827803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879E059-3251-4D78-ACC5-A44BE83FD993}"/>
                    </a:ext>
                  </a:extLst>
                </p:cNvPr>
                <p:cNvSpPr/>
                <p:nvPr/>
              </p:nvSpPr>
              <p:spPr>
                <a:xfrm>
                  <a:off x="3631780" y="2451097"/>
                  <a:ext cx="969145" cy="96914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2F5274-2177-4C64-9F39-6760731E4C81}"/>
                    </a:ext>
                  </a:extLst>
                </p:cNvPr>
                <p:cNvSpPr/>
                <p:nvPr/>
              </p:nvSpPr>
              <p:spPr>
                <a:xfrm>
                  <a:off x="3681373" y="3214859"/>
                  <a:ext cx="692338" cy="69233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CFB5250-9093-4EB2-A0A8-2387B0002B90}"/>
                    </a:ext>
                  </a:extLst>
                </p:cNvPr>
                <p:cNvSpPr/>
                <p:nvPr/>
              </p:nvSpPr>
              <p:spPr>
                <a:xfrm>
                  <a:off x="4232071" y="2602088"/>
                  <a:ext cx="1150899" cy="11509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4708486-3B31-4518-9B2A-E68FA485952C}"/>
                    </a:ext>
                  </a:extLst>
                </p:cNvPr>
                <p:cNvSpPr/>
                <p:nvPr/>
              </p:nvSpPr>
              <p:spPr>
                <a:xfrm>
                  <a:off x="3857615" y="3486535"/>
                  <a:ext cx="792365" cy="79236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D5E6A4E-797E-4D84-88EE-A30B75A7D233}"/>
                    </a:ext>
                  </a:extLst>
                </p:cNvPr>
                <p:cNvSpPr/>
                <p:nvPr/>
              </p:nvSpPr>
              <p:spPr>
                <a:xfrm>
                  <a:off x="4643275" y="2959747"/>
                  <a:ext cx="1312378" cy="131237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2AB9B45-8F2B-410F-8DEE-7932D08E6F15}"/>
                    </a:ext>
                  </a:extLst>
                </p:cNvPr>
                <p:cNvSpPr/>
                <p:nvPr/>
              </p:nvSpPr>
              <p:spPr>
                <a:xfrm>
                  <a:off x="5510955" y="3011196"/>
                  <a:ext cx="1262266" cy="126226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21C79FF-E62F-4675-9684-731E716AEA74}"/>
                    </a:ext>
                  </a:extLst>
                </p:cNvPr>
                <p:cNvSpPr/>
                <p:nvPr/>
              </p:nvSpPr>
              <p:spPr>
                <a:xfrm>
                  <a:off x="4247109" y="4098443"/>
                  <a:ext cx="1967954" cy="17252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9C8B8EB-1F28-4A99-B6EB-A4BD6856FA37}"/>
                    </a:ext>
                  </a:extLst>
                </p:cNvPr>
                <p:cNvSpPr/>
                <p:nvPr/>
              </p:nvSpPr>
              <p:spPr>
                <a:xfrm>
                  <a:off x="6296024" y="3742075"/>
                  <a:ext cx="532677" cy="53267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106B0A4-7E1B-4107-A155-2CF232D1E94A}"/>
                  </a:ext>
                </a:extLst>
              </p:cNvPr>
              <p:cNvGrpSpPr/>
              <p:nvPr/>
            </p:nvGrpSpPr>
            <p:grpSpPr>
              <a:xfrm>
                <a:off x="4055658" y="1945053"/>
                <a:ext cx="4220275" cy="2333847"/>
                <a:chOff x="4055658" y="1925597"/>
                <a:chExt cx="4220275" cy="2333847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20DDBDB-AB5E-4664-B73D-5D4ABF8A45F3}"/>
                    </a:ext>
                  </a:extLst>
                </p:cNvPr>
                <p:cNvSpPr/>
                <p:nvPr/>
              </p:nvSpPr>
              <p:spPr>
                <a:xfrm>
                  <a:off x="5674127" y="2137226"/>
                  <a:ext cx="428693" cy="2119360"/>
                </a:xfrm>
                <a:custGeom>
                  <a:avLst/>
                  <a:gdLst>
                    <a:gd name="connsiteX0" fmla="*/ 477202 w 476250"/>
                    <a:gd name="connsiteY0" fmla="*/ 2308860 h 2305050"/>
                    <a:gd name="connsiteX1" fmla="*/ 0 w 476250"/>
                    <a:gd name="connsiteY1" fmla="*/ 2308860 h 2305050"/>
                    <a:gd name="connsiteX2" fmla="*/ 0 w 476250"/>
                    <a:gd name="connsiteY2" fmla="*/ 0 h 2305050"/>
                    <a:gd name="connsiteX3" fmla="*/ 477202 w 476250"/>
                    <a:gd name="connsiteY3" fmla="*/ 0 h 2305050"/>
                    <a:gd name="connsiteX4" fmla="*/ 477202 w 476250"/>
                    <a:gd name="connsiteY4" fmla="*/ 2308860 h 2305050"/>
                    <a:gd name="connsiteX5" fmla="*/ 452438 w 476250"/>
                    <a:gd name="connsiteY5" fmla="*/ 1071563 h 2305050"/>
                    <a:gd name="connsiteX6" fmla="*/ 332422 w 476250"/>
                    <a:gd name="connsiteY6" fmla="*/ 1071563 h 2305050"/>
                    <a:gd name="connsiteX7" fmla="*/ 332422 w 476250"/>
                    <a:gd name="connsiteY7" fmla="*/ 1188720 h 2305050"/>
                    <a:gd name="connsiteX8" fmla="*/ 452438 w 476250"/>
                    <a:gd name="connsiteY8" fmla="*/ 1188720 h 2305050"/>
                    <a:gd name="connsiteX9" fmla="*/ 452438 w 476250"/>
                    <a:gd name="connsiteY9" fmla="*/ 1071563 h 2305050"/>
                    <a:gd name="connsiteX10" fmla="*/ 298132 w 476250"/>
                    <a:gd name="connsiteY10" fmla="*/ 1190625 h 2305050"/>
                    <a:gd name="connsiteX11" fmla="*/ 298132 w 476250"/>
                    <a:gd name="connsiteY11" fmla="*/ 1070610 h 2305050"/>
                    <a:gd name="connsiteX12" fmla="*/ 180975 w 476250"/>
                    <a:gd name="connsiteY12" fmla="*/ 1070610 h 2305050"/>
                    <a:gd name="connsiteX13" fmla="*/ 180975 w 476250"/>
                    <a:gd name="connsiteY13" fmla="*/ 1190625 h 2305050"/>
                    <a:gd name="connsiteX14" fmla="*/ 298132 w 476250"/>
                    <a:gd name="connsiteY14" fmla="*/ 1190625 h 2305050"/>
                    <a:gd name="connsiteX15" fmla="*/ 27622 w 476250"/>
                    <a:gd name="connsiteY15" fmla="*/ 1188720 h 2305050"/>
                    <a:gd name="connsiteX16" fmla="*/ 146685 w 476250"/>
                    <a:gd name="connsiteY16" fmla="*/ 1188720 h 2305050"/>
                    <a:gd name="connsiteX17" fmla="*/ 146685 w 476250"/>
                    <a:gd name="connsiteY17" fmla="*/ 1070610 h 2305050"/>
                    <a:gd name="connsiteX18" fmla="*/ 27622 w 476250"/>
                    <a:gd name="connsiteY18" fmla="*/ 1070610 h 2305050"/>
                    <a:gd name="connsiteX19" fmla="*/ 27622 w 476250"/>
                    <a:gd name="connsiteY19" fmla="*/ 1188720 h 2305050"/>
                    <a:gd name="connsiteX20" fmla="*/ 28575 w 476250"/>
                    <a:gd name="connsiteY20" fmla="*/ 328613 h 2305050"/>
                    <a:gd name="connsiteX21" fmla="*/ 28575 w 476250"/>
                    <a:gd name="connsiteY21" fmla="*/ 448627 h 2305050"/>
                    <a:gd name="connsiteX22" fmla="*/ 147638 w 476250"/>
                    <a:gd name="connsiteY22" fmla="*/ 448627 h 2305050"/>
                    <a:gd name="connsiteX23" fmla="*/ 147638 w 476250"/>
                    <a:gd name="connsiteY23" fmla="*/ 328613 h 2305050"/>
                    <a:gd name="connsiteX24" fmla="*/ 28575 w 476250"/>
                    <a:gd name="connsiteY24" fmla="*/ 328613 h 2305050"/>
                    <a:gd name="connsiteX25" fmla="*/ 450532 w 476250"/>
                    <a:gd name="connsiteY25" fmla="*/ 744855 h 2305050"/>
                    <a:gd name="connsiteX26" fmla="*/ 450532 w 476250"/>
                    <a:gd name="connsiteY26" fmla="*/ 627697 h 2305050"/>
                    <a:gd name="connsiteX27" fmla="*/ 331470 w 476250"/>
                    <a:gd name="connsiteY27" fmla="*/ 627697 h 2305050"/>
                    <a:gd name="connsiteX28" fmla="*/ 331470 w 476250"/>
                    <a:gd name="connsiteY28" fmla="*/ 744855 h 2305050"/>
                    <a:gd name="connsiteX29" fmla="*/ 450532 w 476250"/>
                    <a:gd name="connsiteY29" fmla="*/ 744855 h 2305050"/>
                    <a:gd name="connsiteX30" fmla="*/ 147638 w 476250"/>
                    <a:gd name="connsiteY30" fmla="*/ 626745 h 2305050"/>
                    <a:gd name="connsiteX31" fmla="*/ 27622 w 476250"/>
                    <a:gd name="connsiteY31" fmla="*/ 626745 h 2305050"/>
                    <a:gd name="connsiteX32" fmla="*/ 27622 w 476250"/>
                    <a:gd name="connsiteY32" fmla="*/ 743902 h 2305050"/>
                    <a:gd name="connsiteX33" fmla="*/ 147638 w 476250"/>
                    <a:gd name="connsiteY33" fmla="*/ 743902 h 2305050"/>
                    <a:gd name="connsiteX34" fmla="*/ 147638 w 476250"/>
                    <a:gd name="connsiteY34" fmla="*/ 626745 h 2305050"/>
                    <a:gd name="connsiteX35" fmla="*/ 298132 w 476250"/>
                    <a:gd name="connsiteY35" fmla="*/ 1337310 h 2305050"/>
                    <a:gd name="connsiteX36" fmla="*/ 298132 w 476250"/>
                    <a:gd name="connsiteY36" fmla="*/ 1219200 h 2305050"/>
                    <a:gd name="connsiteX37" fmla="*/ 180975 w 476250"/>
                    <a:gd name="connsiteY37" fmla="*/ 1219200 h 2305050"/>
                    <a:gd name="connsiteX38" fmla="*/ 180975 w 476250"/>
                    <a:gd name="connsiteY38" fmla="*/ 1337310 h 2305050"/>
                    <a:gd name="connsiteX39" fmla="*/ 298132 w 476250"/>
                    <a:gd name="connsiteY39" fmla="*/ 1337310 h 2305050"/>
                    <a:gd name="connsiteX40" fmla="*/ 180022 w 476250"/>
                    <a:gd name="connsiteY40" fmla="*/ 476250 h 2305050"/>
                    <a:gd name="connsiteX41" fmla="*/ 180022 w 476250"/>
                    <a:gd name="connsiteY41" fmla="*/ 595313 h 2305050"/>
                    <a:gd name="connsiteX42" fmla="*/ 299085 w 476250"/>
                    <a:gd name="connsiteY42" fmla="*/ 595313 h 2305050"/>
                    <a:gd name="connsiteX43" fmla="*/ 299085 w 476250"/>
                    <a:gd name="connsiteY43" fmla="*/ 476250 h 2305050"/>
                    <a:gd name="connsiteX44" fmla="*/ 180022 w 476250"/>
                    <a:gd name="connsiteY44" fmla="*/ 476250 h 2305050"/>
                    <a:gd name="connsiteX45" fmla="*/ 452438 w 476250"/>
                    <a:gd name="connsiteY45" fmla="*/ 32385 h 2305050"/>
                    <a:gd name="connsiteX46" fmla="*/ 330518 w 476250"/>
                    <a:gd name="connsiteY46" fmla="*/ 32385 h 2305050"/>
                    <a:gd name="connsiteX47" fmla="*/ 330518 w 476250"/>
                    <a:gd name="connsiteY47" fmla="*/ 148590 h 2305050"/>
                    <a:gd name="connsiteX48" fmla="*/ 452438 w 476250"/>
                    <a:gd name="connsiteY48" fmla="*/ 148590 h 2305050"/>
                    <a:gd name="connsiteX49" fmla="*/ 452438 w 476250"/>
                    <a:gd name="connsiteY49" fmla="*/ 32385 h 2305050"/>
                    <a:gd name="connsiteX50" fmla="*/ 300038 w 476250"/>
                    <a:gd name="connsiteY50" fmla="*/ 31432 h 2305050"/>
                    <a:gd name="connsiteX51" fmla="*/ 180022 w 476250"/>
                    <a:gd name="connsiteY51" fmla="*/ 31432 h 2305050"/>
                    <a:gd name="connsiteX52" fmla="*/ 180022 w 476250"/>
                    <a:gd name="connsiteY52" fmla="*/ 149542 h 2305050"/>
                    <a:gd name="connsiteX53" fmla="*/ 300038 w 476250"/>
                    <a:gd name="connsiteY53" fmla="*/ 149542 h 2305050"/>
                    <a:gd name="connsiteX54" fmla="*/ 300038 w 476250"/>
                    <a:gd name="connsiteY54" fmla="*/ 31432 h 2305050"/>
                    <a:gd name="connsiteX55" fmla="*/ 300038 w 476250"/>
                    <a:gd name="connsiteY55" fmla="*/ 299085 h 2305050"/>
                    <a:gd name="connsiteX56" fmla="*/ 300038 w 476250"/>
                    <a:gd name="connsiteY56" fmla="*/ 180022 h 2305050"/>
                    <a:gd name="connsiteX57" fmla="*/ 179070 w 476250"/>
                    <a:gd name="connsiteY57" fmla="*/ 180022 h 2305050"/>
                    <a:gd name="connsiteX58" fmla="*/ 179070 w 476250"/>
                    <a:gd name="connsiteY58" fmla="*/ 299085 h 2305050"/>
                    <a:gd name="connsiteX59" fmla="*/ 300038 w 476250"/>
                    <a:gd name="connsiteY59" fmla="*/ 299085 h 2305050"/>
                    <a:gd name="connsiteX60" fmla="*/ 147638 w 476250"/>
                    <a:gd name="connsiteY60" fmla="*/ 477202 h 2305050"/>
                    <a:gd name="connsiteX61" fmla="*/ 26670 w 476250"/>
                    <a:gd name="connsiteY61" fmla="*/ 477202 h 2305050"/>
                    <a:gd name="connsiteX62" fmla="*/ 26670 w 476250"/>
                    <a:gd name="connsiteY62" fmla="*/ 594360 h 2305050"/>
                    <a:gd name="connsiteX63" fmla="*/ 147638 w 476250"/>
                    <a:gd name="connsiteY63" fmla="*/ 594360 h 2305050"/>
                    <a:gd name="connsiteX64" fmla="*/ 147638 w 476250"/>
                    <a:gd name="connsiteY64" fmla="*/ 477202 h 2305050"/>
                    <a:gd name="connsiteX65" fmla="*/ 450532 w 476250"/>
                    <a:gd name="connsiteY65" fmla="*/ 1041082 h 2305050"/>
                    <a:gd name="connsiteX66" fmla="*/ 450532 w 476250"/>
                    <a:gd name="connsiteY66" fmla="*/ 923925 h 2305050"/>
                    <a:gd name="connsiteX67" fmla="*/ 331470 w 476250"/>
                    <a:gd name="connsiteY67" fmla="*/ 923925 h 2305050"/>
                    <a:gd name="connsiteX68" fmla="*/ 331470 w 476250"/>
                    <a:gd name="connsiteY68" fmla="*/ 1041082 h 2305050"/>
                    <a:gd name="connsiteX69" fmla="*/ 450532 w 476250"/>
                    <a:gd name="connsiteY69" fmla="*/ 1041082 h 2305050"/>
                    <a:gd name="connsiteX70" fmla="*/ 332422 w 476250"/>
                    <a:gd name="connsiteY70" fmla="*/ 1218248 h 2305050"/>
                    <a:gd name="connsiteX71" fmla="*/ 332422 w 476250"/>
                    <a:gd name="connsiteY71" fmla="*/ 1336357 h 2305050"/>
                    <a:gd name="connsiteX72" fmla="*/ 451485 w 476250"/>
                    <a:gd name="connsiteY72" fmla="*/ 1336357 h 2305050"/>
                    <a:gd name="connsiteX73" fmla="*/ 451485 w 476250"/>
                    <a:gd name="connsiteY73" fmla="*/ 1218248 h 2305050"/>
                    <a:gd name="connsiteX74" fmla="*/ 332422 w 476250"/>
                    <a:gd name="connsiteY74" fmla="*/ 1218248 h 2305050"/>
                    <a:gd name="connsiteX75" fmla="*/ 452438 w 476250"/>
                    <a:gd name="connsiteY75" fmla="*/ 447675 h 2305050"/>
                    <a:gd name="connsiteX76" fmla="*/ 452438 w 476250"/>
                    <a:gd name="connsiteY76" fmla="*/ 329565 h 2305050"/>
                    <a:gd name="connsiteX77" fmla="*/ 331470 w 476250"/>
                    <a:gd name="connsiteY77" fmla="*/ 329565 h 2305050"/>
                    <a:gd name="connsiteX78" fmla="*/ 331470 w 476250"/>
                    <a:gd name="connsiteY78" fmla="*/ 447675 h 2305050"/>
                    <a:gd name="connsiteX79" fmla="*/ 452438 w 476250"/>
                    <a:gd name="connsiteY79" fmla="*/ 447675 h 2305050"/>
                    <a:gd name="connsiteX80" fmla="*/ 300038 w 476250"/>
                    <a:gd name="connsiteY80" fmla="*/ 448627 h 2305050"/>
                    <a:gd name="connsiteX81" fmla="*/ 300038 w 476250"/>
                    <a:gd name="connsiteY81" fmla="*/ 328613 h 2305050"/>
                    <a:gd name="connsiteX82" fmla="*/ 180022 w 476250"/>
                    <a:gd name="connsiteY82" fmla="*/ 328613 h 2305050"/>
                    <a:gd name="connsiteX83" fmla="*/ 180022 w 476250"/>
                    <a:gd name="connsiteY83" fmla="*/ 448627 h 2305050"/>
                    <a:gd name="connsiteX84" fmla="*/ 300038 w 476250"/>
                    <a:gd name="connsiteY84" fmla="*/ 448627 h 2305050"/>
                    <a:gd name="connsiteX85" fmla="*/ 146685 w 476250"/>
                    <a:gd name="connsiteY85" fmla="*/ 299085 h 2305050"/>
                    <a:gd name="connsiteX86" fmla="*/ 146685 w 476250"/>
                    <a:gd name="connsiteY86" fmla="*/ 181927 h 2305050"/>
                    <a:gd name="connsiteX87" fmla="*/ 27622 w 476250"/>
                    <a:gd name="connsiteY87" fmla="*/ 181927 h 2305050"/>
                    <a:gd name="connsiteX88" fmla="*/ 27622 w 476250"/>
                    <a:gd name="connsiteY88" fmla="*/ 299085 h 2305050"/>
                    <a:gd name="connsiteX89" fmla="*/ 146685 w 476250"/>
                    <a:gd name="connsiteY89" fmla="*/ 299085 h 2305050"/>
                    <a:gd name="connsiteX90" fmla="*/ 145732 w 476250"/>
                    <a:gd name="connsiteY90" fmla="*/ 889635 h 2305050"/>
                    <a:gd name="connsiteX91" fmla="*/ 145732 w 476250"/>
                    <a:gd name="connsiteY91" fmla="*/ 772477 h 2305050"/>
                    <a:gd name="connsiteX92" fmla="*/ 28575 w 476250"/>
                    <a:gd name="connsiteY92" fmla="*/ 772477 h 2305050"/>
                    <a:gd name="connsiteX93" fmla="*/ 28575 w 476250"/>
                    <a:gd name="connsiteY93" fmla="*/ 889635 h 2305050"/>
                    <a:gd name="connsiteX94" fmla="*/ 145732 w 476250"/>
                    <a:gd name="connsiteY94" fmla="*/ 889635 h 2305050"/>
                    <a:gd name="connsiteX95" fmla="*/ 179070 w 476250"/>
                    <a:gd name="connsiteY95" fmla="*/ 889635 h 2305050"/>
                    <a:gd name="connsiteX96" fmla="*/ 298132 w 476250"/>
                    <a:gd name="connsiteY96" fmla="*/ 889635 h 2305050"/>
                    <a:gd name="connsiteX97" fmla="*/ 298132 w 476250"/>
                    <a:gd name="connsiteY97" fmla="*/ 772477 h 2305050"/>
                    <a:gd name="connsiteX98" fmla="*/ 179070 w 476250"/>
                    <a:gd name="connsiteY98" fmla="*/ 772477 h 2305050"/>
                    <a:gd name="connsiteX99" fmla="*/ 179070 w 476250"/>
                    <a:gd name="connsiteY99" fmla="*/ 889635 h 2305050"/>
                    <a:gd name="connsiteX100" fmla="*/ 450532 w 476250"/>
                    <a:gd name="connsiteY100" fmla="*/ 890588 h 2305050"/>
                    <a:gd name="connsiteX101" fmla="*/ 450532 w 476250"/>
                    <a:gd name="connsiteY101" fmla="*/ 771525 h 2305050"/>
                    <a:gd name="connsiteX102" fmla="*/ 331470 w 476250"/>
                    <a:gd name="connsiteY102" fmla="*/ 771525 h 2305050"/>
                    <a:gd name="connsiteX103" fmla="*/ 331470 w 476250"/>
                    <a:gd name="connsiteY103" fmla="*/ 890588 h 2305050"/>
                    <a:gd name="connsiteX104" fmla="*/ 450532 w 476250"/>
                    <a:gd name="connsiteY104" fmla="*/ 890588 h 2305050"/>
                    <a:gd name="connsiteX105" fmla="*/ 298132 w 476250"/>
                    <a:gd name="connsiteY105" fmla="*/ 1370648 h 2305050"/>
                    <a:gd name="connsiteX106" fmla="*/ 180022 w 476250"/>
                    <a:gd name="connsiteY106" fmla="*/ 1370648 h 2305050"/>
                    <a:gd name="connsiteX107" fmla="*/ 180022 w 476250"/>
                    <a:gd name="connsiteY107" fmla="*/ 1486853 h 2305050"/>
                    <a:gd name="connsiteX108" fmla="*/ 298132 w 476250"/>
                    <a:gd name="connsiteY108" fmla="*/ 1486853 h 2305050"/>
                    <a:gd name="connsiteX109" fmla="*/ 298132 w 476250"/>
                    <a:gd name="connsiteY109" fmla="*/ 1370648 h 2305050"/>
                    <a:gd name="connsiteX110" fmla="*/ 299085 w 476250"/>
                    <a:gd name="connsiteY110" fmla="*/ 1632585 h 2305050"/>
                    <a:gd name="connsiteX111" fmla="*/ 299085 w 476250"/>
                    <a:gd name="connsiteY111" fmla="*/ 1516380 h 2305050"/>
                    <a:gd name="connsiteX112" fmla="*/ 179070 w 476250"/>
                    <a:gd name="connsiteY112" fmla="*/ 1516380 h 2305050"/>
                    <a:gd name="connsiteX113" fmla="*/ 179070 w 476250"/>
                    <a:gd name="connsiteY113" fmla="*/ 1632585 h 2305050"/>
                    <a:gd name="connsiteX114" fmla="*/ 299085 w 476250"/>
                    <a:gd name="connsiteY114" fmla="*/ 1632585 h 2305050"/>
                    <a:gd name="connsiteX115" fmla="*/ 146685 w 476250"/>
                    <a:gd name="connsiteY115" fmla="*/ 1370648 h 2305050"/>
                    <a:gd name="connsiteX116" fmla="*/ 28575 w 476250"/>
                    <a:gd name="connsiteY116" fmla="*/ 1370648 h 2305050"/>
                    <a:gd name="connsiteX117" fmla="*/ 28575 w 476250"/>
                    <a:gd name="connsiteY117" fmla="*/ 1486853 h 2305050"/>
                    <a:gd name="connsiteX118" fmla="*/ 146685 w 476250"/>
                    <a:gd name="connsiteY118" fmla="*/ 1486853 h 2305050"/>
                    <a:gd name="connsiteX119" fmla="*/ 146685 w 476250"/>
                    <a:gd name="connsiteY119" fmla="*/ 1370648 h 2305050"/>
                    <a:gd name="connsiteX120" fmla="*/ 449580 w 476250"/>
                    <a:gd name="connsiteY120" fmla="*/ 1631632 h 2305050"/>
                    <a:gd name="connsiteX121" fmla="*/ 449580 w 476250"/>
                    <a:gd name="connsiteY121" fmla="*/ 1514475 h 2305050"/>
                    <a:gd name="connsiteX122" fmla="*/ 332422 w 476250"/>
                    <a:gd name="connsiteY122" fmla="*/ 1514475 h 2305050"/>
                    <a:gd name="connsiteX123" fmla="*/ 332422 w 476250"/>
                    <a:gd name="connsiteY123" fmla="*/ 1631632 h 2305050"/>
                    <a:gd name="connsiteX124" fmla="*/ 449580 w 476250"/>
                    <a:gd name="connsiteY124" fmla="*/ 1631632 h 230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476250" h="2305050">
                      <a:moveTo>
                        <a:pt x="477202" y="2308860"/>
                      </a:moveTo>
                      <a:cubicBezTo>
                        <a:pt x="316230" y="2308860"/>
                        <a:pt x="160020" y="2308860"/>
                        <a:pt x="0" y="2308860"/>
                      </a:cubicBezTo>
                      <a:cubicBezTo>
                        <a:pt x="0" y="1539240"/>
                        <a:pt x="0" y="771525"/>
                        <a:pt x="0" y="0"/>
                      </a:cubicBezTo>
                      <a:cubicBezTo>
                        <a:pt x="157163" y="0"/>
                        <a:pt x="315277" y="0"/>
                        <a:pt x="477202" y="0"/>
                      </a:cubicBezTo>
                      <a:cubicBezTo>
                        <a:pt x="477202" y="767715"/>
                        <a:pt x="477202" y="1536382"/>
                        <a:pt x="477202" y="2308860"/>
                      </a:cubicBezTo>
                      <a:close/>
                      <a:moveTo>
                        <a:pt x="452438" y="1071563"/>
                      </a:moveTo>
                      <a:cubicBezTo>
                        <a:pt x="412432" y="1071563"/>
                        <a:pt x="372427" y="1071563"/>
                        <a:pt x="332422" y="1071563"/>
                      </a:cubicBezTo>
                      <a:cubicBezTo>
                        <a:pt x="332422" y="1112520"/>
                        <a:pt x="332422" y="1150620"/>
                        <a:pt x="332422" y="1188720"/>
                      </a:cubicBezTo>
                      <a:cubicBezTo>
                        <a:pt x="374332" y="1188720"/>
                        <a:pt x="412432" y="1188720"/>
                        <a:pt x="452438" y="1188720"/>
                      </a:cubicBezTo>
                      <a:cubicBezTo>
                        <a:pt x="452438" y="1147763"/>
                        <a:pt x="452438" y="1111567"/>
                        <a:pt x="452438" y="1071563"/>
                      </a:cubicBezTo>
                      <a:close/>
                      <a:moveTo>
                        <a:pt x="298132" y="1190625"/>
                      </a:moveTo>
                      <a:cubicBezTo>
                        <a:pt x="298132" y="1147763"/>
                        <a:pt x="298132" y="1108710"/>
                        <a:pt x="298132" y="1070610"/>
                      </a:cubicBezTo>
                      <a:cubicBezTo>
                        <a:pt x="256222" y="1070610"/>
                        <a:pt x="218122" y="1070610"/>
                        <a:pt x="180975" y="1070610"/>
                      </a:cubicBezTo>
                      <a:cubicBezTo>
                        <a:pt x="180975" y="1112520"/>
                        <a:pt x="180975" y="1151573"/>
                        <a:pt x="180975" y="1190625"/>
                      </a:cubicBezTo>
                      <a:cubicBezTo>
                        <a:pt x="220980" y="1190625"/>
                        <a:pt x="257175" y="1190625"/>
                        <a:pt x="298132" y="1190625"/>
                      </a:cubicBezTo>
                      <a:close/>
                      <a:moveTo>
                        <a:pt x="27622" y="1188720"/>
                      </a:moveTo>
                      <a:cubicBezTo>
                        <a:pt x="68580" y="1188720"/>
                        <a:pt x="106680" y="1188720"/>
                        <a:pt x="146685" y="1188720"/>
                      </a:cubicBezTo>
                      <a:cubicBezTo>
                        <a:pt x="146685" y="1146810"/>
                        <a:pt x="146685" y="1108710"/>
                        <a:pt x="146685" y="1070610"/>
                      </a:cubicBezTo>
                      <a:cubicBezTo>
                        <a:pt x="104775" y="1070610"/>
                        <a:pt x="66675" y="1070610"/>
                        <a:pt x="27622" y="1070610"/>
                      </a:cubicBezTo>
                      <a:cubicBezTo>
                        <a:pt x="27622" y="1112520"/>
                        <a:pt x="27622" y="1149667"/>
                        <a:pt x="27622" y="1188720"/>
                      </a:cubicBezTo>
                      <a:close/>
                      <a:moveTo>
                        <a:pt x="28575" y="328613"/>
                      </a:moveTo>
                      <a:cubicBezTo>
                        <a:pt x="28575" y="372427"/>
                        <a:pt x="28575" y="410527"/>
                        <a:pt x="28575" y="448627"/>
                      </a:cubicBezTo>
                      <a:cubicBezTo>
                        <a:pt x="70485" y="448627"/>
                        <a:pt x="107632" y="448627"/>
                        <a:pt x="147638" y="448627"/>
                      </a:cubicBezTo>
                      <a:cubicBezTo>
                        <a:pt x="147638" y="407670"/>
                        <a:pt x="147638" y="369570"/>
                        <a:pt x="147638" y="328613"/>
                      </a:cubicBezTo>
                      <a:cubicBezTo>
                        <a:pt x="106680" y="328613"/>
                        <a:pt x="68580" y="328613"/>
                        <a:pt x="28575" y="328613"/>
                      </a:cubicBezTo>
                      <a:close/>
                      <a:moveTo>
                        <a:pt x="450532" y="744855"/>
                      </a:moveTo>
                      <a:cubicBezTo>
                        <a:pt x="450532" y="702945"/>
                        <a:pt x="450532" y="664845"/>
                        <a:pt x="450532" y="627697"/>
                      </a:cubicBezTo>
                      <a:cubicBezTo>
                        <a:pt x="408622" y="627697"/>
                        <a:pt x="369570" y="627697"/>
                        <a:pt x="331470" y="627697"/>
                      </a:cubicBezTo>
                      <a:cubicBezTo>
                        <a:pt x="331470" y="668655"/>
                        <a:pt x="331470" y="705802"/>
                        <a:pt x="331470" y="744855"/>
                      </a:cubicBezTo>
                      <a:cubicBezTo>
                        <a:pt x="371475" y="744855"/>
                        <a:pt x="409575" y="744855"/>
                        <a:pt x="450532" y="744855"/>
                      </a:cubicBezTo>
                      <a:close/>
                      <a:moveTo>
                        <a:pt x="147638" y="626745"/>
                      </a:moveTo>
                      <a:cubicBezTo>
                        <a:pt x="106680" y="626745"/>
                        <a:pt x="67627" y="626745"/>
                        <a:pt x="27622" y="626745"/>
                      </a:cubicBezTo>
                      <a:cubicBezTo>
                        <a:pt x="27622" y="667702"/>
                        <a:pt x="27622" y="706755"/>
                        <a:pt x="27622" y="743902"/>
                      </a:cubicBezTo>
                      <a:cubicBezTo>
                        <a:pt x="69532" y="743902"/>
                        <a:pt x="107632" y="743902"/>
                        <a:pt x="147638" y="743902"/>
                      </a:cubicBezTo>
                      <a:cubicBezTo>
                        <a:pt x="147638" y="702945"/>
                        <a:pt x="147638" y="665797"/>
                        <a:pt x="147638" y="626745"/>
                      </a:cubicBezTo>
                      <a:close/>
                      <a:moveTo>
                        <a:pt x="298132" y="1337310"/>
                      </a:moveTo>
                      <a:cubicBezTo>
                        <a:pt x="298132" y="1295400"/>
                        <a:pt x="298132" y="1257300"/>
                        <a:pt x="298132" y="1219200"/>
                      </a:cubicBezTo>
                      <a:cubicBezTo>
                        <a:pt x="256222" y="1219200"/>
                        <a:pt x="219075" y="1219200"/>
                        <a:pt x="180975" y="1219200"/>
                      </a:cubicBezTo>
                      <a:cubicBezTo>
                        <a:pt x="180975" y="1260157"/>
                        <a:pt x="180975" y="1298257"/>
                        <a:pt x="180975" y="1337310"/>
                      </a:cubicBezTo>
                      <a:cubicBezTo>
                        <a:pt x="220980" y="1337310"/>
                        <a:pt x="257175" y="1337310"/>
                        <a:pt x="298132" y="1337310"/>
                      </a:cubicBezTo>
                      <a:close/>
                      <a:moveTo>
                        <a:pt x="180022" y="476250"/>
                      </a:moveTo>
                      <a:cubicBezTo>
                        <a:pt x="180022" y="518160"/>
                        <a:pt x="180022" y="556260"/>
                        <a:pt x="180022" y="595313"/>
                      </a:cubicBezTo>
                      <a:cubicBezTo>
                        <a:pt x="220980" y="595313"/>
                        <a:pt x="259080" y="595313"/>
                        <a:pt x="299085" y="595313"/>
                      </a:cubicBezTo>
                      <a:cubicBezTo>
                        <a:pt x="299085" y="554355"/>
                        <a:pt x="299085" y="516255"/>
                        <a:pt x="299085" y="476250"/>
                      </a:cubicBezTo>
                      <a:cubicBezTo>
                        <a:pt x="259080" y="476250"/>
                        <a:pt x="220980" y="476250"/>
                        <a:pt x="180022" y="476250"/>
                      </a:cubicBezTo>
                      <a:close/>
                      <a:moveTo>
                        <a:pt x="452438" y="32385"/>
                      </a:moveTo>
                      <a:cubicBezTo>
                        <a:pt x="411480" y="32385"/>
                        <a:pt x="372427" y="32385"/>
                        <a:pt x="330518" y="32385"/>
                      </a:cubicBezTo>
                      <a:cubicBezTo>
                        <a:pt x="330518" y="71438"/>
                        <a:pt x="330518" y="108585"/>
                        <a:pt x="330518" y="148590"/>
                      </a:cubicBezTo>
                      <a:cubicBezTo>
                        <a:pt x="371475" y="148590"/>
                        <a:pt x="411480" y="148590"/>
                        <a:pt x="452438" y="148590"/>
                      </a:cubicBezTo>
                      <a:cubicBezTo>
                        <a:pt x="452438" y="109538"/>
                        <a:pt x="452438" y="73342"/>
                        <a:pt x="452438" y="32385"/>
                      </a:cubicBezTo>
                      <a:close/>
                      <a:moveTo>
                        <a:pt x="300038" y="31432"/>
                      </a:moveTo>
                      <a:cubicBezTo>
                        <a:pt x="257175" y="31432"/>
                        <a:pt x="219075" y="31432"/>
                        <a:pt x="180022" y="31432"/>
                      </a:cubicBezTo>
                      <a:cubicBezTo>
                        <a:pt x="180022" y="72390"/>
                        <a:pt x="180022" y="111442"/>
                        <a:pt x="180022" y="149542"/>
                      </a:cubicBezTo>
                      <a:cubicBezTo>
                        <a:pt x="221932" y="149542"/>
                        <a:pt x="260985" y="149542"/>
                        <a:pt x="300038" y="149542"/>
                      </a:cubicBezTo>
                      <a:cubicBezTo>
                        <a:pt x="300038" y="108585"/>
                        <a:pt x="300038" y="71438"/>
                        <a:pt x="300038" y="31432"/>
                      </a:cubicBezTo>
                      <a:close/>
                      <a:moveTo>
                        <a:pt x="300038" y="299085"/>
                      </a:moveTo>
                      <a:cubicBezTo>
                        <a:pt x="300038" y="257175"/>
                        <a:pt x="300038" y="220027"/>
                        <a:pt x="300038" y="180022"/>
                      </a:cubicBezTo>
                      <a:cubicBezTo>
                        <a:pt x="259080" y="180022"/>
                        <a:pt x="220027" y="180022"/>
                        <a:pt x="179070" y="180022"/>
                      </a:cubicBezTo>
                      <a:cubicBezTo>
                        <a:pt x="179070" y="220027"/>
                        <a:pt x="179070" y="258127"/>
                        <a:pt x="179070" y="299085"/>
                      </a:cubicBezTo>
                      <a:cubicBezTo>
                        <a:pt x="220027" y="299085"/>
                        <a:pt x="258127" y="299085"/>
                        <a:pt x="300038" y="299085"/>
                      </a:cubicBezTo>
                      <a:close/>
                      <a:moveTo>
                        <a:pt x="147638" y="477202"/>
                      </a:moveTo>
                      <a:cubicBezTo>
                        <a:pt x="104775" y="477202"/>
                        <a:pt x="66675" y="477202"/>
                        <a:pt x="26670" y="477202"/>
                      </a:cubicBezTo>
                      <a:cubicBezTo>
                        <a:pt x="26670" y="517207"/>
                        <a:pt x="26670" y="554355"/>
                        <a:pt x="26670" y="594360"/>
                      </a:cubicBezTo>
                      <a:cubicBezTo>
                        <a:pt x="67627" y="594360"/>
                        <a:pt x="106680" y="594360"/>
                        <a:pt x="147638" y="594360"/>
                      </a:cubicBezTo>
                      <a:cubicBezTo>
                        <a:pt x="147638" y="554355"/>
                        <a:pt x="147638" y="517207"/>
                        <a:pt x="147638" y="477202"/>
                      </a:cubicBezTo>
                      <a:close/>
                      <a:moveTo>
                        <a:pt x="450532" y="1041082"/>
                      </a:moveTo>
                      <a:cubicBezTo>
                        <a:pt x="450532" y="1001077"/>
                        <a:pt x="450532" y="962025"/>
                        <a:pt x="450532" y="923925"/>
                      </a:cubicBezTo>
                      <a:cubicBezTo>
                        <a:pt x="408622" y="923925"/>
                        <a:pt x="370522" y="923925"/>
                        <a:pt x="331470" y="923925"/>
                      </a:cubicBezTo>
                      <a:cubicBezTo>
                        <a:pt x="331470" y="964882"/>
                        <a:pt x="331470" y="1002030"/>
                        <a:pt x="331470" y="1041082"/>
                      </a:cubicBezTo>
                      <a:cubicBezTo>
                        <a:pt x="372427" y="1041082"/>
                        <a:pt x="410527" y="1041082"/>
                        <a:pt x="450532" y="1041082"/>
                      </a:cubicBezTo>
                      <a:close/>
                      <a:moveTo>
                        <a:pt x="332422" y="1218248"/>
                      </a:moveTo>
                      <a:cubicBezTo>
                        <a:pt x="332422" y="1258253"/>
                        <a:pt x="332422" y="1296353"/>
                        <a:pt x="332422" y="1336357"/>
                      </a:cubicBezTo>
                      <a:cubicBezTo>
                        <a:pt x="373380" y="1336357"/>
                        <a:pt x="410527" y="1336357"/>
                        <a:pt x="451485" y="1336357"/>
                      </a:cubicBezTo>
                      <a:cubicBezTo>
                        <a:pt x="451485" y="1296353"/>
                        <a:pt x="451485" y="1257300"/>
                        <a:pt x="451485" y="1218248"/>
                      </a:cubicBezTo>
                      <a:cubicBezTo>
                        <a:pt x="409575" y="1218248"/>
                        <a:pt x="372427" y="1218248"/>
                        <a:pt x="332422" y="1218248"/>
                      </a:cubicBezTo>
                      <a:close/>
                      <a:moveTo>
                        <a:pt x="452438" y="447675"/>
                      </a:moveTo>
                      <a:cubicBezTo>
                        <a:pt x="452438" y="406717"/>
                        <a:pt x="452438" y="369570"/>
                        <a:pt x="452438" y="329565"/>
                      </a:cubicBezTo>
                      <a:cubicBezTo>
                        <a:pt x="411480" y="329565"/>
                        <a:pt x="371475" y="329565"/>
                        <a:pt x="331470" y="329565"/>
                      </a:cubicBezTo>
                      <a:cubicBezTo>
                        <a:pt x="331470" y="370522"/>
                        <a:pt x="331470" y="408622"/>
                        <a:pt x="331470" y="447675"/>
                      </a:cubicBezTo>
                      <a:cubicBezTo>
                        <a:pt x="371475" y="447675"/>
                        <a:pt x="409575" y="447675"/>
                        <a:pt x="452438" y="447675"/>
                      </a:cubicBezTo>
                      <a:close/>
                      <a:moveTo>
                        <a:pt x="300038" y="448627"/>
                      </a:moveTo>
                      <a:cubicBezTo>
                        <a:pt x="300038" y="405765"/>
                        <a:pt x="300038" y="368617"/>
                        <a:pt x="300038" y="328613"/>
                      </a:cubicBezTo>
                      <a:cubicBezTo>
                        <a:pt x="258127" y="328613"/>
                        <a:pt x="219075" y="328613"/>
                        <a:pt x="180022" y="328613"/>
                      </a:cubicBezTo>
                      <a:cubicBezTo>
                        <a:pt x="180022" y="370522"/>
                        <a:pt x="180022" y="408622"/>
                        <a:pt x="180022" y="448627"/>
                      </a:cubicBezTo>
                      <a:cubicBezTo>
                        <a:pt x="220980" y="448627"/>
                        <a:pt x="258127" y="448627"/>
                        <a:pt x="300038" y="448627"/>
                      </a:cubicBezTo>
                      <a:close/>
                      <a:moveTo>
                        <a:pt x="146685" y="299085"/>
                      </a:moveTo>
                      <a:cubicBezTo>
                        <a:pt x="146685" y="256222"/>
                        <a:pt x="146685" y="218122"/>
                        <a:pt x="146685" y="181927"/>
                      </a:cubicBezTo>
                      <a:cubicBezTo>
                        <a:pt x="103822" y="181927"/>
                        <a:pt x="65722" y="181927"/>
                        <a:pt x="27622" y="181927"/>
                      </a:cubicBezTo>
                      <a:cubicBezTo>
                        <a:pt x="27622" y="222885"/>
                        <a:pt x="27622" y="260032"/>
                        <a:pt x="27622" y="299085"/>
                      </a:cubicBezTo>
                      <a:cubicBezTo>
                        <a:pt x="67627" y="299085"/>
                        <a:pt x="104775" y="299085"/>
                        <a:pt x="146685" y="299085"/>
                      </a:cubicBezTo>
                      <a:close/>
                      <a:moveTo>
                        <a:pt x="145732" y="889635"/>
                      </a:moveTo>
                      <a:cubicBezTo>
                        <a:pt x="145732" y="848677"/>
                        <a:pt x="145732" y="810577"/>
                        <a:pt x="145732" y="772477"/>
                      </a:cubicBezTo>
                      <a:cubicBezTo>
                        <a:pt x="103822" y="772477"/>
                        <a:pt x="66675" y="772477"/>
                        <a:pt x="28575" y="772477"/>
                      </a:cubicBezTo>
                      <a:cubicBezTo>
                        <a:pt x="28575" y="813435"/>
                        <a:pt x="28575" y="851535"/>
                        <a:pt x="28575" y="889635"/>
                      </a:cubicBezTo>
                      <a:cubicBezTo>
                        <a:pt x="70485" y="889635"/>
                        <a:pt x="107632" y="889635"/>
                        <a:pt x="145732" y="889635"/>
                      </a:cubicBezTo>
                      <a:close/>
                      <a:moveTo>
                        <a:pt x="179070" y="889635"/>
                      </a:moveTo>
                      <a:cubicBezTo>
                        <a:pt x="220027" y="889635"/>
                        <a:pt x="258127" y="889635"/>
                        <a:pt x="298132" y="889635"/>
                      </a:cubicBezTo>
                      <a:cubicBezTo>
                        <a:pt x="298132" y="848677"/>
                        <a:pt x="298132" y="810577"/>
                        <a:pt x="298132" y="772477"/>
                      </a:cubicBezTo>
                      <a:cubicBezTo>
                        <a:pt x="256222" y="772477"/>
                        <a:pt x="219075" y="772477"/>
                        <a:pt x="179070" y="772477"/>
                      </a:cubicBezTo>
                      <a:cubicBezTo>
                        <a:pt x="179070" y="812482"/>
                        <a:pt x="179070" y="849630"/>
                        <a:pt x="179070" y="889635"/>
                      </a:cubicBezTo>
                      <a:close/>
                      <a:moveTo>
                        <a:pt x="450532" y="890588"/>
                      </a:moveTo>
                      <a:cubicBezTo>
                        <a:pt x="450532" y="849630"/>
                        <a:pt x="450532" y="811530"/>
                        <a:pt x="450532" y="771525"/>
                      </a:cubicBezTo>
                      <a:cubicBezTo>
                        <a:pt x="409575" y="771525"/>
                        <a:pt x="372427" y="771525"/>
                        <a:pt x="331470" y="771525"/>
                      </a:cubicBezTo>
                      <a:cubicBezTo>
                        <a:pt x="331470" y="811530"/>
                        <a:pt x="331470" y="850582"/>
                        <a:pt x="331470" y="890588"/>
                      </a:cubicBezTo>
                      <a:cubicBezTo>
                        <a:pt x="372427" y="890588"/>
                        <a:pt x="410527" y="890588"/>
                        <a:pt x="450532" y="890588"/>
                      </a:cubicBezTo>
                      <a:close/>
                      <a:moveTo>
                        <a:pt x="298132" y="1370648"/>
                      </a:moveTo>
                      <a:cubicBezTo>
                        <a:pt x="257175" y="1370648"/>
                        <a:pt x="218122" y="1370648"/>
                        <a:pt x="180022" y="1370648"/>
                      </a:cubicBezTo>
                      <a:cubicBezTo>
                        <a:pt x="180022" y="1410653"/>
                        <a:pt x="180022" y="1447800"/>
                        <a:pt x="180022" y="1486853"/>
                      </a:cubicBezTo>
                      <a:cubicBezTo>
                        <a:pt x="220980" y="1486853"/>
                        <a:pt x="257175" y="1486853"/>
                        <a:pt x="298132" y="1486853"/>
                      </a:cubicBezTo>
                      <a:cubicBezTo>
                        <a:pt x="298132" y="1447800"/>
                        <a:pt x="298132" y="1411605"/>
                        <a:pt x="298132" y="1370648"/>
                      </a:cubicBezTo>
                      <a:close/>
                      <a:moveTo>
                        <a:pt x="299085" y="1632585"/>
                      </a:moveTo>
                      <a:cubicBezTo>
                        <a:pt x="299085" y="1590675"/>
                        <a:pt x="299085" y="1553528"/>
                        <a:pt x="299085" y="1516380"/>
                      </a:cubicBezTo>
                      <a:cubicBezTo>
                        <a:pt x="258127" y="1516380"/>
                        <a:pt x="219075" y="1516380"/>
                        <a:pt x="179070" y="1516380"/>
                      </a:cubicBezTo>
                      <a:cubicBezTo>
                        <a:pt x="179070" y="1557338"/>
                        <a:pt x="179070" y="1594485"/>
                        <a:pt x="179070" y="1632585"/>
                      </a:cubicBezTo>
                      <a:cubicBezTo>
                        <a:pt x="219075" y="1632585"/>
                        <a:pt x="256222" y="1632585"/>
                        <a:pt x="299085" y="1632585"/>
                      </a:cubicBezTo>
                      <a:close/>
                      <a:moveTo>
                        <a:pt x="146685" y="1370648"/>
                      </a:moveTo>
                      <a:cubicBezTo>
                        <a:pt x="104775" y="1370648"/>
                        <a:pt x="65722" y="1370648"/>
                        <a:pt x="28575" y="1370648"/>
                      </a:cubicBezTo>
                      <a:cubicBezTo>
                        <a:pt x="28575" y="1410653"/>
                        <a:pt x="28575" y="1447800"/>
                        <a:pt x="28575" y="1486853"/>
                      </a:cubicBezTo>
                      <a:cubicBezTo>
                        <a:pt x="69532" y="1486853"/>
                        <a:pt x="106680" y="1486853"/>
                        <a:pt x="146685" y="1486853"/>
                      </a:cubicBezTo>
                      <a:cubicBezTo>
                        <a:pt x="146685" y="1447800"/>
                        <a:pt x="146685" y="1410653"/>
                        <a:pt x="146685" y="1370648"/>
                      </a:cubicBezTo>
                      <a:close/>
                      <a:moveTo>
                        <a:pt x="449580" y="1631632"/>
                      </a:moveTo>
                      <a:cubicBezTo>
                        <a:pt x="449580" y="1591628"/>
                        <a:pt x="449580" y="1553528"/>
                        <a:pt x="449580" y="1514475"/>
                      </a:cubicBezTo>
                      <a:cubicBezTo>
                        <a:pt x="409575" y="1514475"/>
                        <a:pt x="372427" y="1514475"/>
                        <a:pt x="332422" y="1514475"/>
                      </a:cubicBezTo>
                      <a:cubicBezTo>
                        <a:pt x="332422" y="1554480"/>
                        <a:pt x="332422" y="1592580"/>
                        <a:pt x="332422" y="1631632"/>
                      </a:cubicBezTo>
                      <a:cubicBezTo>
                        <a:pt x="373380" y="1631632"/>
                        <a:pt x="410527" y="1631632"/>
                        <a:pt x="449580" y="16316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7ABB4E9-033B-4B0E-A8F3-1C608CFC9B5B}"/>
                    </a:ext>
                  </a:extLst>
                </p:cNvPr>
                <p:cNvSpPr/>
                <p:nvPr/>
              </p:nvSpPr>
              <p:spPr>
                <a:xfrm>
                  <a:off x="6153901" y="2280010"/>
                  <a:ext cx="565541" cy="1976576"/>
                </a:xfrm>
                <a:custGeom>
                  <a:avLst/>
                  <a:gdLst>
                    <a:gd name="connsiteX0" fmla="*/ 335796 w 565541"/>
                    <a:gd name="connsiteY0" fmla="*/ 1531565 h 1976576"/>
                    <a:gd name="connsiteX1" fmla="*/ 335796 w 565541"/>
                    <a:gd name="connsiteY1" fmla="*/ 1585857 h 1976576"/>
                    <a:gd name="connsiteX2" fmla="*/ 441823 w 565541"/>
                    <a:gd name="connsiteY2" fmla="*/ 1585857 h 1976576"/>
                    <a:gd name="connsiteX3" fmla="*/ 441823 w 565541"/>
                    <a:gd name="connsiteY3" fmla="*/ 1531565 h 1976576"/>
                    <a:gd name="connsiteX4" fmla="*/ 123718 w 565541"/>
                    <a:gd name="connsiteY4" fmla="*/ 1526871 h 1976576"/>
                    <a:gd name="connsiteX5" fmla="*/ 123718 w 565541"/>
                    <a:gd name="connsiteY5" fmla="*/ 1581163 h 1976576"/>
                    <a:gd name="connsiteX6" fmla="*/ 229745 w 565541"/>
                    <a:gd name="connsiteY6" fmla="*/ 1581163 h 1976576"/>
                    <a:gd name="connsiteX7" fmla="*/ 229745 w 565541"/>
                    <a:gd name="connsiteY7" fmla="*/ 1526871 h 1976576"/>
                    <a:gd name="connsiteX8" fmla="*/ 335796 w 565541"/>
                    <a:gd name="connsiteY8" fmla="*/ 1409581 h 1976576"/>
                    <a:gd name="connsiteX9" fmla="*/ 335796 w 565541"/>
                    <a:gd name="connsiteY9" fmla="*/ 1463873 h 1976576"/>
                    <a:gd name="connsiteX10" fmla="*/ 441823 w 565541"/>
                    <a:gd name="connsiteY10" fmla="*/ 1463873 h 1976576"/>
                    <a:gd name="connsiteX11" fmla="*/ 441823 w 565541"/>
                    <a:gd name="connsiteY11" fmla="*/ 1409581 h 1976576"/>
                    <a:gd name="connsiteX12" fmla="*/ 123718 w 565541"/>
                    <a:gd name="connsiteY12" fmla="*/ 1404887 h 1976576"/>
                    <a:gd name="connsiteX13" fmla="*/ 123718 w 565541"/>
                    <a:gd name="connsiteY13" fmla="*/ 1459180 h 1976576"/>
                    <a:gd name="connsiteX14" fmla="*/ 229745 w 565541"/>
                    <a:gd name="connsiteY14" fmla="*/ 1459180 h 1976576"/>
                    <a:gd name="connsiteX15" fmla="*/ 229745 w 565541"/>
                    <a:gd name="connsiteY15" fmla="*/ 1404887 h 1976576"/>
                    <a:gd name="connsiteX16" fmla="*/ 335796 w 565541"/>
                    <a:gd name="connsiteY16" fmla="*/ 1287599 h 1976576"/>
                    <a:gd name="connsiteX17" fmla="*/ 335796 w 565541"/>
                    <a:gd name="connsiteY17" fmla="*/ 1341892 h 1976576"/>
                    <a:gd name="connsiteX18" fmla="*/ 441823 w 565541"/>
                    <a:gd name="connsiteY18" fmla="*/ 1341892 h 1976576"/>
                    <a:gd name="connsiteX19" fmla="*/ 441823 w 565541"/>
                    <a:gd name="connsiteY19" fmla="*/ 1287599 h 1976576"/>
                    <a:gd name="connsiteX20" fmla="*/ 123718 w 565541"/>
                    <a:gd name="connsiteY20" fmla="*/ 1282905 h 1976576"/>
                    <a:gd name="connsiteX21" fmla="*/ 123718 w 565541"/>
                    <a:gd name="connsiteY21" fmla="*/ 1337198 h 1976576"/>
                    <a:gd name="connsiteX22" fmla="*/ 229745 w 565541"/>
                    <a:gd name="connsiteY22" fmla="*/ 1337198 h 1976576"/>
                    <a:gd name="connsiteX23" fmla="*/ 229745 w 565541"/>
                    <a:gd name="connsiteY23" fmla="*/ 1282905 h 1976576"/>
                    <a:gd name="connsiteX24" fmla="*/ 335796 w 565541"/>
                    <a:gd name="connsiteY24" fmla="*/ 1165617 h 1976576"/>
                    <a:gd name="connsiteX25" fmla="*/ 335796 w 565541"/>
                    <a:gd name="connsiteY25" fmla="*/ 1219910 h 1976576"/>
                    <a:gd name="connsiteX26" fmla="*/ 441823 w 565541"/>
                    <a:gd name="connsiteY26" fmla="*/ 1219910 h 1976576"/>
                    <a:gd name="connsiteX27" fmla="*/ 441823 w 565541"/>
                    <a:gd name="connsiteY27" fmla="*/ 1165617 h 1976576"/>
                    <a:gd name="connsiteX28" fmla="*/ 123718 w 565541"/>
                    <a:gd name="connsiteY28" fmla="*/ 1160924 h 1976576"/>
                    <a:gd name="connsiteX29" fmla="*/ 123718 w 565541"/>
                    <a:gd name="connsiteY29" fmla="*/ 1215216 h 1976576"/>
                    <a:gd name="connsiteX30" fmla="*/ 229745 w 565541"/>
                    <a:gd name="connsiteY30" fmla="*/ 1215216 h 1976576"/>
                    <a:gd name="connsiteX31" fmla="*/ 229745 w 565541"/>
                    <a:gd name="connsiteY31" fmla="*/ 1160924 h 1976576"/>
                    <a:gd name="connsiteX32" fmla="*/ 335796 w 565541"/>
                    <a:gd name="connsiteY32" fmla="*/ 1043636 h 1976576"/>
                    <a:gd name="connsiteX33" fmla="*/ 335796 w 565541"/>
                    <a:gd name="connsiteY33" fmla="*/ 1097928 h 1976576"/>
                    <a:gd name="connsiteX34" fmla="*/ 441823 w 565541"/>
                    <a:gd name="connsiteY34" fmla="*/ 1097928 h 1976576"/>
                    <a:gd name="connsiteX35" fmla="*/ 441823 w 565541"/>
                    <a:gd name="connsiteY35" fmla="*/ 1043636 h 1976576"/>
                    <a:gd name="connsiteX36" fmla="*/ 123718 w 565541"/>
                    <a:gd name="connsiteY36" fmla="*/ 1038942 h 1976576"/>
                    <a:gd name="connsiteX37" fmla="*/ 123718 w 565541"/>
                    <a:gd name="connsiteY37" fmla="*/ 1093234 h 1976576"/>
                    <a:gd name="connsiteX38" fmla="*/ 229745 w 565541"/>
                    <a:gd name="connsiteY38" fmla="*/ 1093234 h 1976576"/>
                    <a:gd name="connsiteX39" fmla="*/ 229745 w 565541"/>
                    <a:gd name="connsiteY39" fmla="*/ 1038942 h 1976576"/>
                    <a:gd name="connsiteX40" fmla="*/ 335796 w 565541"/>
                    <a:gd name="connsiteY40" fmla="*/ 921654 h 1976576"/>
                    <a:gd name="connsiteX41" fmla="*/ 335796 w 565541"/>
                    <a:gd name="connsiteY41" fmla="*/ 975946 h 1976576"/>
                    <a:gd name="connsiteX42" fmla="*/ 441823 w 565541"/>
                    <a:gd name="connsiteY42" fmla="*/ 975946 h 1976576"/>
                    <a:gd name="connsiteX43" fmla="*/ 441823 w 565541"/>
                    <a:gd name="connsiteY43" fmla="*/ 921654 h 1976576"/>
                    <a:gd name="connsiteX44" fmla="*/ 123718 w 565541"/>
                    <a:gd name="connsiteY44" fmla="*/ 916960 h 1976576"/>
                    <a:gd name="connsiteX45" fmla="*/ 123718 w 565541"/>
                    <a:gd name="connsiteY45" fmla="*/ 971252 h 1976576"/>
                    <a:gd name="connsiteX46" fmla="*/ 229745 w 565541"/>
                    <a:gd name="connsiteY46" fmla="*/ 971252 h 1976576"/>
                    <a:gd name="connsiteX47" fmla="*/ 229745 w 565541"/>
                    <a:gd name="connsiteY47" fmla="*/ 916960 h 1976576"/>
                    <a:gd name="connsiteX48" fmla="*/ 335796 w 565541"/>
                    <a:gd name="connsiteY48" fmla="*/ 799672 h 1976576"/>
                    <a:gd name="connsiteX49" fmla="*/ 335796 w 565541"/>
                    <a:gd name="connsiteY49" fmla="*/ 853964 h 1976576"/>
                    <a:gd name="connsiteX50" fmla="*/ 441823 w 565541"/>
                    <a:gd name="connsiteY50" fmla="*/ 853964 h 1976576"/>
                    <a:gd name="connsiteX51" fmla="*/ 441823 w 565541"/>
                    <a:gd name="connsiteY51" fmla="*/ 799672 h 1976576"/>
                    <a:gd name="connsiteX52" fmla="*/ 123718 w 565541"/>
                    <a:gd name="connsiteY52" fmla="*/ 794978 h 1976576"/>
                    <a:gd name="connsiteX53" fmla="*/ 123718 w 565541"/>
                    <a:gd name="connsiteY53" fmla="*/ 849270 h 1976576"/>
                    <a:gd name="connsiteX54" fmla="*/ 229745 w 565541"/>
                    <a:gd name="connsiteY54" fmla="*/ 849270 h 1976576"/>
                    <a:gd name="connsiteX55" fmla="*/ 229745 w 565541"/>
                    <a:gd name="connsiteY55" fmla="*/ 794978 h 1976576"/>
                    <a:gd name="connsiteX56" fmla="*/ 335796 w 565541"/>
                    <a:gd name="connsiteY56" fmla="*/ 677690 h 1976576"/>
                    <a:gd name="connsiteX57" fmla="*/ 335796 w 565541"/>
                    <a:gd name="connsiteY57" fmla="*/ 731982 h 1976576"/>
                    <a:gd name="connsiteX58" fmla="*/ 441823 w 565541"/>
                    <a:gd name="connsiteY58" fmla="*/ 731982 h 1976576"/>
                    <a:gd name="connsiteX59" fmla="*/ 441823 w 565541"/>
                    <a:gd name="connsiteY59" fmla="*/ 677690 h 1976576"/>
                    <a:gd name="connsiteX60" fmla="*/ 123718 w 565541"/>
                    <a:gd name="connsiteY60" fmla="*/ 672996 h 1976576"/>
                    <a:gd name="connsiteX61" fmla="*/ 123718 w 565541"/>
                    <a:gd name="connsiteY61" fmla="*/ 727289 h 1976576"/>
                    <a:gd name="connsiteX62" fmla="*/ 229745 w 565541"/>
                    <a:gd name="connsiteY62" fmla="*/ 727289 h 1976576"/>
                    <a:gd name="connsiteX63" fmla="*/ 229745 w 565541"/>
                    <a:gd name="connsiteY63" fmla="*/ 672996 h 1976576"/>
                    <a:gd name="connsiteX64" fmla="*/ 335796 w 565541"/>
                    <a:gd name="connsiteY64" fmla="*/ 555708 h 1976576"/>
                    <a:gd name="connsiteX65" fmla="*/ 335796 w 565541"/>
                    <a:gd name="connsiteY65" fmla="*/ 610000 h 1976576"/>
                    <a:gd name="connsiteX66" fmla="*/ 441823 w 565541"/>
                    <a:gd name="connsiteY66" fmla="*/ 610000 h 1976576"/>
                    <a:gd name="connsiteX67" fmla="*/ 441823 w 565541"/>
                    <a:gd name="connsiteY67" fmla="*/ 555708 h 1976576"/>
                    <a:gd name="connsiteX68" fmla="*/ 123718 w 565541"/>
                    <a:gd name="connsiteY68" fmla="*/ 551014 h 1976576"/>
                    <a:gd name="connsiteX69" fmla="*/ 123718 w 565541"/>
                    <a:gd name="connsiteY69" fmla="*/ 605307 h 1976576"/>
                    <a:gd name="connsiteX70" fmla="*/ 229745 w 565541"/>
                    <a:gd name="connsiteY70" fmla="*/ 605307 h 1976576"/>
                    <a:gd name="connsiteX71" fmla="*/ 229745 w 565541"/>
                    <a:gd name="connsiteY71" fmla="*/ 551014 h 1976576"/>
                    <a:gd name="connsiteX72" fmla="*/ 335796 w 565541"/>
                    <a:gd name="connsiteY72" fmla="*/ 433726 h 1976576"/>
                    <a:gd name="connsiteX73" fmla="*/ 335796 w 565541"/>
                    <a:gd name="connsiteY73" fmla="*/ 488019 h 1976576"/>
                    <a:gd name="connsiteX74" fmla="*/ 441823 w 565541"/>
                    <a:gd name="connsiteY74" fmla="*/ 488019 h 1976576"/>
                    <a:gd name="connsiteX75" fmla="*/ 441823 w 565541"/>
                    <a:gd name="connsiteY75" fmla="*/ 433726 h 1976576"/>
                    <a:gd name="connsiteX76" fmla="*/ 123718 w 565541"/>
                    <a:gd name="connsiteY76" fmla="*/ 429032 h 1976576"/>
                    <a:gd name="connsiteX77" fmla="*/ 123718 w 565541"/>
                    <a:gd name="connsiteY77" fmla="*/ 483325 h 1976576"/>
                    <a:gd name="connsiteX78" fmla="*/ 229745 w 565541"/>
                    <a:gd name="connsiteY78" fmla="*/ 483325 h 1976576"/>
                    <a:gd name="connsiteX79" fmla="*/ 229745 w 565541"/>
                    <a:gd name="connsiteY79" fmla="*/ 429032 h 1976576"/>
                    <a:gd name="connsiteX80" fmla="*/ 244058 w 565541"/>
                    <a:gd name="connsiteY80" fmla="*/ 0 h 1976576"/>
                    <a:gd name="connsiteX81" fmla="*/ 321484 w 565541"/>
                    <a:gd name="connsiteY81" fmla="*/ 0 h 1976576"/>
                    <a:gd name="connsiteX82" fmla="*/ 321484 w 565541"/>
                    <a:gd name="connsiteY82" fmla="*/ 178763 h 1976576"/>
                    <a:gd name="connsiteX83" fmla="*/ 388810 w 565541"/>
                    <a:gd name="connsiteY83" fmla="*/ 178763 h 1976576"/>
                    <a:gd name="connsiteX84" fmla="*/ 388810 w 565541"/>
                    <a:gd name="connsiteY84" fmla="*/ 299617 h 1976576"/>
                    <a:gd name="connsiteX85" fmla="*/ 565541 w 565541"/>
                    <a:gd name="connsiteY85" fmla="*/ 299617 h 1976576"/>
                    <a:gd name="connsiteX86" fmla="*/ 565541 w 565541"/>
                    <a:gd name="connsiteY86" fmla="*/ 1976576 h 1976576"/>
                    <a:gd name="connsiteX87" fmla="*/ 448247 w 565541"/>
                    <a:gd name="connsiteY87" fmla="*/ 1976576 h 1976576"/>
                    <a:gd name="connsiteX88" fmla="*/ 371127 w 565541"/>
                    <a:gd name="connsiteY88" fmla="*/ 1976576 h 1976576"/>
                    <a:gd name="connsiteX89" fmla="*/ 194414 w 565541"/>
                    <a:gd name="connsiteY89" fmla="*/ 1976576 h 1976576"/>
                    <a:gd name="connsiteX90" fmla="*/ 88332 w 565541"/>
                    <a:gd name="connsiteY90" fmla="*/ 1976576 h 1976576"/>
                    <a:gd name="connsiteX91" fmla="*/ 0 w 565541"/>
                    <a:gd name="connsiteY91" fmla="*/ 1976576 h 1976576"/>
                    <a:gd name="connsiteX92" fmla="*/ 0 w 565541"/>
                    <a:gd name="connsiteY92" fmla="*/ 299617 h 1976576"/>
                    <a:gd name="connsiteX93" fmla="*/ 176731 w 565541"/>
                    <a:gd name="connsiteY93" fmla="*/ 299617 h 1976576"/>
                    <a:gd name="connsiteX94" fmla="*/ 176731 w 565541"/>
                    <a:gd name="connsiteY94" fmla="*/ 178763 h 1976576"/>
                    <a:gd name="connsiteX95" fmla="*/ 244058 w 565541"/>
                    <a:gd name="connsiteY95" fmla="*/ 178763 h 1976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565541" h="1976576">
                      <a:moveTo>
                        <a:pt x="335796" y="1531565"/>
                      </a:moveTo>
                      <a:lnTo>
                        <a:pt x="335796" y="1585857"/>
                      </a:lnTo>
                      <a:lnTo>
                        <a:pt x="441823" y="1585857"/>
                      </a:lnTo>
                      <a:lnTo>
                        <a:pt x="441823" y="1531565"/>
                      </a:lnTo>
                      <a:close/>
                      <a:moveTo>
                        <a:pt x="123718" y="1526871"/>
                      </a:moveTo>
                      <a:lnTo>
                        <a:pt x="123718" y="1581163"/>
                      </a:lnTo>
                      <a:lnTo>
                        <a:pt x="229745" y="1581163"/>
                      </a:lnTo>
                      <a:lnTo>
                        <a:pt x="229745" y="1526871"/>
                      </a:lnTo>
                      <a:close/>
                      <a:moveTo>
                        <a:pt x="335796" y="1409581"/>
                      </a:moveTo>
                      <a:lnTo>
                        <a:pt x="335796" y="1463873"/>
                      </a:lnTo>
                      <a:lnTo>
                        <a:pt x="441823" y="1463873"/>
                      </a:lnTo>
                      <a:lnTo>
                        <a:pt x="441823" y="1409581"/>
                      </a:lnTo>
                      <a:close/>
                      <a:moveTo>
                        <a:pt x="123718" y="1404887"/>
                      </a:moveTo>
                      <a:lnTo>
                        <a:pt x="123718" y="1459180"/>
                      </a:lnTo>
                      <a:lnTo>
                        <a:pt x="229745" y="1459180"/>
                      </a:lnTo>
                      <a:lnTo>
                        <a:pt x="229745" y="1404887"/>
                      </a:lnTo>
                      <a:close/>
                      <a:moveTo>
                        <a:pt x="335796" y="1287599"/>
                      </a:moveTo>
                      <a:lnTo>
                        <a:pt x="335796" y="1341892"/>
                      </a:lnTo>
                      <a:lnTo>
                        <a:pt x="441823" y="1341892"/>
                      </a:lnTo>
                      <a:lnTo>
                        <a:pt x="441823" y="1287599"/>
                      </a:lnTo>
                      <a:close/>
                      <a:moveTo>
                        <a:pt x="123718" y="1282905"/>
                      </a:moveTo>
                      <a:lnTo>
                        <a:pt x="123718" y="1337198"/>
                      </a:lnTo>
                      <a:lnTo>
                        <a:pt x="229745" y="1337198"/>
                      </a:lnTo>
                      <a:lnTo>
                        <a:pt x="229745" y="1282905"/>
                      </a:lnTo>
                      <a:close/>
                      <a:moveTo>
                        <a:pt x="335796" y="1165617"/>
                      </a:moveTo>
                      <a:lnTo>
                        <a:pt x="335796" y="1219910"/>
                      </a:lnTo>
                      <a:lnTo>
                        <a:pt x="441823" y="1219910"/>
                      </a:lnTo>
                      <a:lnTo>
                        <a:pt x="441823" y="1165617"/>
                      </a:lnTo>
                      <a:close/>
                      <a:moveTo>
                        <a:pt x="123718" y="1160924"/>
                      </a:moveTo>
                      <a:lnTo>
                        <a:pt x="123718" y="1215216"/>
                      </a:lnTo>
                      <a:lnTo>
                        <a:pt x="229745" y="1215216"/>
                      </a:lnTo>
                      <a:lnTo>
                        <a:pt x="229745" y="1160924"/>
                      </a:lnTo>
                      <a:close/>
                      <a:moveTo>
                        <a:pt x="335796" y="1043636"/>
                      </a:moveTo>
                      <a:lnTo>
                        <a:pt x="335796" y="1097928"/>
                      </a:lnTo>
                      <a:lnTo>
                        <a:pt x="441823" y="1097928"/>
                      </a:lnTo>
                      <a:lnTo>
                        <a:pt x="441823" y="1043636"/>
                      </a:lnTo>
                      <a:close/>
                      <a:moveTo>
                        <a:pt x="123718" y="1038942"/>
                      </a:moveTo>
                      <a:lnTo>
                        <a:pt x="123718" y="1093234"/>
                      </a:lnTo>
                      <a:lnTo>
                        <a:pt x="229745" y="1093234"/>
                      </a:lnTo>
                      <a:lnTo>
                        <a:pt x="229745" y="1038942"/>
                      </a:lnTo>
                      <a:close/>
                      <a:moveTo>
                        <a:pt x="335796" y="921654"/>
                      </a:moveTo>
                      <a:lnTo>
                        <a:pt x="335796" y="975946"/>
                      </a:lnTo>
                      <a:lnTo>
                        <a:pt x="441823" y="975946"/>
                      </a:lnTo>
                      <a:lnTo>
                        <a:pt x="441823" y="921654"/>
                      </a:lnTo>
                      <a:close/>
                      <a:moveTo>
                        <a:pt x="123718" y="916960"/>
                      </a:moveTo>
                      <a:lnTo>
                        <a:pt x="123718" y="971252"/>
                      </a:lnTo>
                      <a:lnTo>
                        <a:pt x="229745" y="971252"/>
                      </a:lnTo>
                      <a:lnTo>
                        <a:pt x="229745" y="916960"/>
                      </a:lnTo>
                      <a:close/>
                      <a:moveTo>
                        <a:pt x="335796" y="799672"/>
                      </a:moveTo>
                      <a:lnTo>
                        <a:pt x="335796" y="853964"/>
                      </a:lnTo>
                      <a:lnTo>
                        <a:pt x="441823" y="853964"/>
                      </a:lnTo>
                      <a:lnTo>
                        <a:pt x="441823" y="799672"/>
                      </a:lnTo>
                      <a:close/>
                      <a:moveTo>
                        <a:pt x="123718" y="794978"/>
                      </a:moveTo>
                      <a:lnTo>
                        <a:pt x="123718" y="849270"/>
                      </a:lnTo>
                      <a:lnTo>
                        <a:pt x="229745" y="849270"/>
                      </a:lnTo>
                      <a:lnTo>
                        <a:pt x="229745" y="794978"/>
                      </a:lnTo>
                      <a:close/>
                      <a:moveTo>
                        <a:pt x="335796" y="677690"/>
                      </a:moveTo>
                      <a:lnTo>
                        <a:pt x="335796" y="731982"/>
                      </a:lnTo>
                      <a:lnTo>
                        <a:pt x="441823" y="731982"/>
                      </a:lnTo>
                      <a:lnTo>
                        <a:pt x="441823" y="677690"/>
                      </a:lnTo>
                      <a:close/>
                      <a:moveTo>
                        <a:pt x="123718" y="672996"/>
                      </a:moveTo>
                      <a:lnTo>
                        <a:pt x="123718" y="727289"/>
                      </a:lnTo>
                      <a:lnTo>
                        <a:pt x="229745" y="727289"/>
                      </a:lnTo>
                      <a:lnTo>
                        <a:pt x="229745" y="672996"/>
                      </a:lnTo>
                      <a:close/>
                      <a:moveTo>
                        <a:pt x="335796" y="555708"/>
                      </a:moveTo>
                      <a:lnTo>
                        <a:pt x="335796" y="610000"/>
                      </a:lnTo>
                      <a:lnTo>
                        <a:pt x="441823" y="610000"/>
                      </a:lnTo>
                      <a:lnTo>
                        <a:pt x="441823" y="555708"/>
                      </a:lnTo>
                      <a:close/>
                      <a:moveTo>
                        <a:pt x="123718" y="551014"/>
                      </a:moveTo>
                      <a:lnTo>
                        <a:pt x="123718" y="605307"/>
                      </a:lnTo>
                      <a:lnTo>
                        <a:pt x="229745" y="605307"/>
                      </a:lnTo>
                      <a:lnTo>
                        <a:pt x="229745" y="551014"/>
                      </a:lnTo>
                      <a:close/>
                      <a:moveTo>
                        <a:pt x="335796" y="433726"/>
                      </a:moveTo>
                      <a:lnTo>
                        <a:pt x="335796" y="488019"/>
                      </a:lnTo>
                      <a:lnTo>
                        <a:pt x="441823" y="488019"/>
                      </a:lnTo>
                      <a:lnTo>
                        <a:pt x="441823" y="433726"/>
                      </a:lnTo>
                      <a:close/>
                      <a:moveTo>
                        <a:pt x="123718" y="429032"/>
                      </a:moveTo>
                      <a:lnTo>
                        <a:pt x="123718" y="483325"/>
                      </a:lnTo>
                      <a:lnTo>
                        <a:pt x="229745" y="483325"/>
                      </a:lnTo>
                      <a:lnTo>
                        <a:pt x="229745" y="429032"/>
                      </a:lnTo>
                      <a:close/>
                      <a:moveTo>
                        <a:pt x="244058" y="0"/>
                      </a:moveTo>
                      <a:lnTo>
                        <a:pt x="321484" y="0"/>
                      </a:lnTo>
                      <a:lnTo>
                        <a:pt x="321484" y="178763"/>
                      </a:lnTo>
                      <a:lnTo>
                        <a:pt x="388810" y="178763"/>
                      </a:lnTo>
                      <a:lnTo>
                        <a:pt x="388810" y="299617"/>
                      </a:lnTo>
                      <a:lnTo>
                        <a:pt x="565541" y="299617"/>
                      </a:lnTo>
                      <a:lnTo>
                        <a:pt x="565541" y="1976576"/>
                      </a:lnTo>
                      <a:lnTo>
                        <a:pt x="448247" y="1976576"/>
                      </a:lnTo>
                      <a:lnTo>
                        <a:pt x="371127" y="1976576"/>
                      </a:lnTo>
                      <a:lnTo>
                        <a:pt x="194414" y="1976576"/>
                      </a:lnTo>
                      <a:lnTo>
                        <a:pt x="88332" y="1976576"/>
                      </a:lnTo>
                      <a:lnTo>
                        <a:pt x="0" y="1976576"/>
                      </a:lnTo>
                      <a:lnTo>
                        <a:pt x="0" y="299617"/>
                      </a:lnTo>
                      <a:lnTo>
                        <a:pt x="176731" y="299617"/>
                      </a:lnTo>
                      <a:lnTo>
                        <a:pt x="176731" y="178763"/>
                      </a:lnTo>
                      <a:lnTo>
                        <a:pt x="244058" y="1787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7275C02-377F-459D-A160-8EF50ADD9F72}"/>
                    </a:ext>
                  </a:extLst>
                </p:cNvPr>
                <p:cNvSpPr/>
                <p:nvPr/>
              </p:nvSpPr>
              <p:spPr>
                <a:xfrm>
                  <a:off x="5147338" y="1925597"/>
                  <a:ext cx="477157" cy="2330989"/>
                </a:xfrm>
                <a:custGeom>
                  <a:avLst/>
                  <a:gdLst>
                    <a:gd name="connsiteX0" fmla="*/ 285608 w 487386"/>
                    <a:gd name="connsiteY0" fmla="*/ 1339706 h 2330989"/>
                    <a:gd name="connsiteX1" fmla="*/ 285608 w 487386"/>
                    <a:gd name="connsiteY1" fmla="*/ 1414297 h 2330989"/>
                    <a:gd name="connsiteX2" fmla="*/ 356272 w 487386"/>
                    <a:gd name="connsiteY2" fmla="*/ 1414297 h 2330989"/>
                    <a:gd name="connsiteX3" fmla="*/ 356272 w 487386"/>
                    <a:gd name="connsiteY3" fmla="*/ 1339706 h 2330989"/>
                    <a:gd name="connsiteX4" fmla="*/ 285608 w 487386"/>
                    <a:gd name="connsiteY4" fmla="*/ 1339706 h 2330989"/>
                    <a:gd name="connsiteX5" fmla="*/ 31407 w 487386"/>
                    <a:gd name="connsiteY5" fmla="*/ 1338724 h 2330989"/>
                    <a:gd name="connsiteX6" fmla="*/ 31407 w 487386"/>
                    <a:gd name="connsiteY6" fmla="*/ 1414297 h 2330989"/>
                    <a:gd name="connsiteX7" fmla="*/ 258126 w 487386"/>
                    <a:gd name="connsiteY7" fmla="*/ 1414297 h 2330989"/>
                    <a:gd name="connsiteX8" fmla="*/ 258126 w 487386"/>
                    <a:gd name="connsiteY8" fmla="*/ 1338724 h 2330989"/>
                    <a:gd name="connsiteX9" fmla="*/ 31407 w 487386"/>
                    <a:gd name="connsiteY9" fmla="*/ 1338724 h 2330989"/>
                    <a:gd name="connsiteX10" fmla="*/ 385716 w 487386"/>
                    <a:gd name="connsiteY10" fmla="*/ 1245485 h 2330989"/>
                    <a:gd name="connsiteX11" fmla="*/ 385716 w 487386"/>
                    <a:gd name="connsiteY11" fmla="*/ 1318113 h 2330989"/>
                    <a:gd name="connsiteX12" fmla="*/ 453438 w 487386"/>
                    <a:gd name="connsiteY12" fmla="*/ 1318113 h 2330989"/>
                    <a:gd name="connsiteX13" fmla="*/ 453438 w 487386"/>
                    <a:gd name="connsiteY13" fmla="*/ 1245485 h 2330989"/>
                    <a:gd name="connsiteX14" fmla="*/ 385716 w 487386"/>
                    <a:gd name="connsiteY14" fmla="*/ 1245485 h 2330989"/>
                    <a:gd name="connsiteX15" fmla="*/ 32388 w 487386"/>
                    <a:gd name="connsiteY15" fmla="*/ 1243522 h 2330989"/>
                    <a:gd name="connsiteX16" fmla="*/ 32388 w 487386"/>
                    <a:gd name="connsiteY16" fmla="*/ 1318113 h 2330989"/>
                    <a:gd name="connsiteX17" fmla="*/ 102073 w 487386"/>
                    <a:gd name="connsiteY17" fmla="*/ 1318113 h 2330989"/>
                    <a:gd name="connsiteX18" fmla="*/ 102073 w 487386"/>
                    <a:gd name="connsiteY18" fmla="*/ 1243522 h 2330989"/>
                    <a:gd name="connsiteX19" fmla="*/ 32388 w 487386"/>
                    <a:gd name="connsiteY19" fmla="*/ 1243522 h 2330989"/>
                    <a:gd name="connsiteX20" fmla="*/ 130535 w 487386"/>
                    <a:gd name="connsiteY20" fmla="*/ 1242540 h 2330989"/>
                    <a:gd name="connsiteX21" fmla="*/ 130535 w 487386"/>
                    <a:gd name="connsiteY21" fmla="*/ 1317131 h 2330989"/>
                    <a:gd name="connsiteX22" fmla="*/ 356272 w 487386"/>
                    <a:gd name="connsiteY22" fmla="*/ 1317131 h 2330989"/>
                    <a:gd name="connsiteX23" fmla="*/ 356272 w 487386"/>
                    <a:gd name="connsiteY23" fmla="*/ 1242540 h 2330989"/>
                    <a:gd name="connsiteX24" fmla="*/ 130535 w 487386"/>
                    <a:gd name="connsiteY24" fmla="*/ 1242540 h 2330989"/>
                    <a:gd name="connsiteX25" fmla="*/ 128572 w 487386"/>
                    <a:gd name="connsiteY25" fmla="*/ 1149301 h 2330989"/>
                    <a:gd name="connsiteX26" fmla="*/ 128572 w 487386"/>
                    <a:gd name="connsiteY26" fmla="*/ 1220947 h 2330989"/>
                    <a:gd name="connsiteX27" fmla="*/ 199237 w 487386"/>
                    <a:gd name="connsiteY27" fmla="*/ 1220947 h 2330989"/>
                    <a:gd name="connsiteX28" fmla="*/ 199237 w 487386"/>
                    <a:gd name="connsiteY28" fmla="*/ 1149301 h 2330989"/>
                    <a:gd name="connsiteX29" fmla="*/ 128572 w 487386"/>
                    <a:gd name="connsiteY29" fmla="*/ 1149301 h 2330989"/>
                    <a:gd name="connsiteX30" fmla="*/ 226720 w 487386"/>
                    <a:gd name="connsiteY30" fmla="*/ 1148319 h 2330989"/>
                    <a:gd name="connsiteX31" fmla="*/ 226720 w 487386"/>
                    <a:gd name="connsiteY31" fmla="*/ 1219966 h 2330989"/>
                    <a:gd name="connsiteX32" fmla="*/ 453438 w 487386"/>
                    <a:gd name="connsiteY32" fmla="*/ 1219966 h 2330989"/>
                    <a:gd name="connsiteX33" fmla="*/ 453438 w 487386"/>
                    <a:gd name="connsiteY33" fmla="*/ 1148319 h 2330989"/>
                    <a:gd name="connsiteX34" fmla="*/ 226720 w 487386"/>
                    <a:gd name="connsiteY34" fmla="*/ 1148319 h 2330989"/>
                    <a:gd name="connsiteX35" fmla="*/ 128572 w 487386"/>
                    <a:gd name="connsiteY35" fmla="*/ 1050172 h 2330989"/>
                    <a:gd name="connsiteX36" fmla="*/ 128572 w 487386"/>
                    <a:gd name="connsiteY36" fmla="*/ 1121820 h 2330989"/>
                    <a:gd name="connsiteX37" fmla="*/ 357254 w 487386"/>
                    <a:gd name="connsiteY37" fmla="*/ 1121820 h 2330989"/>
                    <a:gd name="connsiteX38" fmla="*/ 357254 w 487386"/>
                    <a:gd name="connsiteY38" fmla="*/ 1050172 h 2330989"/>
                    <a:gd name="connsiteX39" fmla="*/ 128572 w 487386"/>
                    <a:gd name="connsiteY39" fmla="*/ 1050172 h 2330989"/>
                    <a:gd name="connsiteX40" fmla="*/ 32388 w 487386"/>
                    <a:gd name="connsiteY40" fmla="*/ 1050172 h 2330989"/>
                    <a:gd name="connsiteX41" fmla="*/ 32388 w 487386"/>
                    <a:gd name="connsiteY41" fmla="*/ 1122800 h 2330989"/>
                    <a:gd name="connsiteX42" fmla="*/ 103055 w 487386"/>
                    <a:gd name="connsiteY42" fmla="*/ 1122800 h 2330989"/>
                    <a:gd name="connsiteX43" fmla="*/ 103055 w 487386"/>
                    <a:gd name="connsiteY43" fmla="*/ 1050172 h 2330989"/>
                    <a:gd name="connsiteX44" fmla="*/ 32388 w 487386"/>
                    <a:gd name="connsiteY44" fmla="*/ 1050172 h 2330989"/>
                    <a:gd name="connsiteX45" fmla="*/ 383754 w 487386"/>
                    <a:gd name="connsiteY45" fmla="*/ 953007 h 2330989"/>
                    <a:gd name="connsiteX46" fmla="*/ 383754 w 487386"/>
                    <a:gd name="connsiteY46" fmla="*/ 1024654 h 2330989"/>
                    <a:gd name="connsiteX47" fmla="*/ 452457 w 487386"/>
                    <a:gd name="connsiteY47" fmla="*/ 1024654 h 2330989"/>
                    <a:gd name="connsiteX48" fmla="*/ 452457 w 487386"/>
                    <a:gd name="connsiteY48" fmla="*/ 953007 h 2330989"/>
                    <a:gd name="connsiteX49" fmla="*/ 383754 w 487386"/>
                    <a:gd name="connsiteY49" fmla="*/ 953007 h 2330989"/>
                    <a:gd name="connsiteX50" fmla="*/ 30425 w 487386"/>
                    <a:gd name="connsiteY50" fmla="*/ 953007 h 2330989"/>
                    <a:gd name="connsiteX51" fmla="*/ 30425 w 487386"/>
                    <a:gd name="connsiteY51" fmla="*/ 1023673 h 2330989"/>
                    <a:gd name="connsiteX52" fmla="*/ 259108 w 487386"/>
                    <a:gd name="connsiteY52" fmla="*/ 1023673 h 2330989"/>
                    <a:gd name="connsiteX53" fmla="*/ 259108 w 487386"/>
                    <a:gd name="connsiteY53" fmla="*/ 953007 h 2330989"/>
                    <a:gd name="connsiteX54" fmla="*/ 30425 w 487386"/>
                    <a:gd name="connsiteY54" fmla="*/ 953007 h 2330989"/>
                    <a:gd name="connsiteX55" fmla="*/ 286589 w 487386"/>
                    <a:gd name="connsiteY55" fmla="*/ 952025 h 2330989"/>
                    <a:gd name="connsiteX56" fmla="*/ 286589 w 487386"/>
                    <a:gd name="connsiteY56" fmla="*/ 1023673 h 2330989"/>
                    <a:gd name="connsiteX57" fmla="*/ 357254 w 487386"/>
                    <a:gd name="connsiteY57" fmla="*/ 1023673 h 2330989"/>
                    <a:gd name="connsiteX58" fmla="*/ 357254 w 487386"/>
                    <a:gd name="connsiteY58" fmla="*/ 952025 h 2330989"/>
                    <a:gd name="connsiteX59" fmla="*/ 286589 w 487386"/>
                    <a:gd name="connsiteY59" fmla="*/ 952025 h 2330989"/>
                    <a:gd name="connsiteX60" fmla="*/ 382772 w 487386"/>
                    <a:gd name="connsiteY60" fmla="*/ 854860 h 2330989"/>
                    <a:gd name="connsiteX61" fmla="*/ 382772 w 487386"/>
                    <a:gd name="connsiteY61" fmla="*/ 927489 h 2330989"/>
                    <a:gd name="connsiteX62" fmla="*/ 452457 w 487386"/>
                    <a:gd name="connsiteY62" fmla="*/ 927489 h 2330989"/>
                    <a:gd name="connsiteX63" fmla="*/ 452457 w 487386"/>
                    <a:gd name="connsiteY63" fmla="*/ 854860 h 2330989"/>
                    <a:gd name="connsiteX64" fmla="*/ 382772 w 487386"/>
                    <a:gd name="connsiteY64" fmla="*/ 854860 h 2330989"/>
                    <a:gd name="connsiteX65" fmla="*/ 286589 w 487386"/>
                    <a:gd name="connsiteY65" fmla="*/ 853878 h 2330989"/>
                    <a:gd name="connsiteX66" fmla="*/ 286589 w 487386"/>
                    <a:gd name="connsiteY66" fmla="*/ 927489 h 2330989"/>
                    <a:gd name="connsiteX67" fmla="*/ 355291 w 487386"/>
                    <a:gd name="connsiteY67" fmla="*/ 927489 h 2330989"/>
                    <a:gd name="connsiteX68" fmla="*/ 355291 w 487386"/>
                    <a:gd name="connsiteY68" fmla="*/ 853878 h 2330989"/>
                    <a:gd name="connsiteX69" fmla="*/ 286589 w 487386"/>
                    <a:gd name="connsiteY69" fmla="*/ 853878 h 2330989"/>
                    <a:gd name="connsiteX70" fmla="*/ 384735 w 487386"/>
                    <a:gd name="connsiteY70" fmla="*/ 756713 h 2330989"/>
                    <a:gd name="connsiteX71" fmla="*/ 384735 w 487386"/>
                    <a:gd name="connsiteY71" fmla="*/ 829342 h 2330989"/>
                    <a:gd name="connsiteX72" fmla="*/ 453438 w 487386"/>
                    <a:gd name="connsiteY72" fmla="*/ 829342 h 2330989"/>
                    <a:gd name="connsiteX73" fmla="*/ 453438 w 487386"/>
                    <a:gd name="connsiteY73" fmla="*/ 756713 h 2330989"/>
                    <a:gd name="connsiteX74" fmla="*/ 384735 w 487386"/>
                    <a:gd name="connsiteY74" fmla="*/ 756713 h 2330989"/>
                    <a:gd name="connsiteX75" fmla="*/ 130535 w 487386"/>
                    <a:gd name="connsiteY75" fmla="*/ 756713 h 2330989"/>
                    <a:gd name="connsiteX76" fmla="*/ 130535 w 487386"/>
                    <a:gd name="connsiteY76" fmla="*/ 829342 h 2330989"/>
                    <a:gd name="connsiteX77" fmla="*/ 357254 w 487386"/>
                    <a:gd name="connsiteY77" fmla="*/ 829342 h 2330989"/>
                    <a:gd name="connsiteX78" fmla="*/ 357254 w 487386"/>
                    <a:gd name="connsiteY78" fmla="*/ 756713 h 2330989"/>
                    <a:gd name="connsiteX79" fmla="*/ 130535 w 487386"/>
                    <a:gd name="connsiteY79" fmla="*/ 756713 h 2330989"/>
                    <a:gd name="connsiteX80" fmla="*/ 32388 w 487386"/>
                    <a:gd name="connsiteY80" fmla="*/ 755731 h 2330989"/>
                    <a:gd name="connsiteX81" fmla="*/ 32388 w 487386"/>
                    <a:gd name="connsiteY81" fmla="*/ 830323 h 2330989"/>
                    <a:gd name="connsiteX82" fmla="*/ 102073 w 487386"/>
                    <a:gd name="connsiteY82" fmla="*/ 830323 h 2330989"/>
                    <a:gd name="connsiteX83" fmla="*/ 102073 w 487386"/>
                    <a:gd name="connsiteY83" fmla="*/ 755731 h 2330989"/>
                    <a:gd name="connsiteX84" fmla="*/ 32388 w 487386"/>
                    <a:gd name="connsiteY84" fmla="*/ 755731 h 2330989"/>
                    <a:gd name="connsiteX85" fmla="*/ 382772 w 487386"/>
                    <a:gd name="connsiteY85" fmla="*/ 658566 h 2330989"/>
                    <a:gd name="connsiteX86" fmla="*/ 382772 w 487386"/>
                    <a:gd name="connsiteY86" fmla="*/ 733158 h 2330989"/>
                    <a:gd name="connsiteX87" fmla="*/ 452457 w 487386"/>
                    <a:gd name="connsiteY87" fmla="*/ 733158 h 2330989"/>
                    <a:gd name="connsiteX88" fmla="*/ 452457 w 487386"/>
                    <a:gd name="connsiteY88" fmla="*/ 658566 h 2330989"/>
                    <a:gd name="connsiteX89" fmla="*/ 382772 w 487386"/>
                    <a:gd name="connsiteY89" fmla="*/ 658566 h 2330989"/>
                    <a:gd name="connsiteX90" fmla="*/ 31407 w 487386"/>
                    <a:gd name="connsiteY90" fmla="*/ 658566 h 2330989"/>
                    <a:gd name="connsiteX91" fmla="*/ 31407 w 487386"/>
                    <a:gd name="connsiteY91" fmla="*/ 735121 h 2330989"/>
                    <a:gd name="connsiteX92" fmla="*/ 259108 w 487386"/>
                    <a:gd name="connsiteY92" fmla="*/ 735121 h 2330989"/>
                    <a:gd name="connsiteX93" fmla="*/ 259108 w 487386"/>
                    <a:gd name="connsiteY93" fmla="*/ 658566 h 2330989"/>
                    <a:gd name="connsiteX94" fmla="*/ 31407 w 487386"/>
                    <a:gd name="connsiteY94" fmla="*/ 658566 h 2330989"/>
                    <a:gd name="connsiteX95" fmla="*/ 226720 w 487386"/>
                    <a:gd name="connsiteY95" fmla="*/ 561400 h 2330989"/>
                    <a:gd name="connsiteX96" fmla="*/ 226720 w 487386"/>
                    <a:gd name="connsiteY96" fmla="*/ 638937 h 2330989"/>
                    <a:gd name="connsiteX97" fmla="*/ 451475 w 487386"/>
                    <a:gd name="connsiteY97" fmla="*/ 638937 h 2330989"/>
                    <a:gd name="connsiteX98" fmla="*/ 451475 w 487386"/>
                    <a:gd name="connsiteY98" fmla="*/ 561400 h 2330989"/>
                    <a:gd name="connsiteX99" fmla="*/ 226720 w 487386"/>
                    <a:gd name="connsiteY99" fmla="*/ 561400 h 2330989"/>
                    <a:gd name="connsiteX100" fmla="*/ 128572 w 487386"/>
                    <a:gd name="connsiteY100" fmla="*/ 561400 h 2330989"/>
                    <a:gd name="connsiteX101" fmla="*/ 128572 w 487386"/>
                    <a:gd name="connsiteY101" fmla="*/ 636974 h 2330989"/>
                    <a:gd name="connsiteX102" fmla="*/ 198257 w 487386"/>
                    <a:gd name="connsiteY102" fmla="*/ 636974 h 2330989"/>
                    <a:gd name="connsiteX103" fmla="*/ 198257 w 487386"/>
                    <a:gd name="connsiteY103" fmla="*/ 561400 h 2330989"/>
                    <a:gd name="connsiteX104" fmla="*/ 128572 w 487386"/>
                    <a:gd name="connsiteY104" fmla="*/ 561400 h 2330989"/>
                    <a:gd name="connsiteX105" fmla="*/ 129554 w 487386"/>
                    <a:gd name="connsiteY105" fmla="*/ 464235 h 2330989"/>
                    <a:gd name="connsiteX106" fmla="*/ 129554 w 487386"/>
                    <a:gd name="connsiteY106" fmla="*/ 540790 h 2330989"/>
                    <a:gd name="connsiteX107" fmla="*/ 356272 w 487386"/>
                    <a:gd name="connsiteY107" fmla="*/ 540790 h 2330989"/>
                    <a:gd name="connsiteX108" fmla="*/ 356272 w 487386"/>
                    <a:gd name="connsiteY108" fmla="*/ 464235 h 2330989"/>
                    <a:gd name="connsiteX109" fmla="*/ 129554 w 487386"/>
                    <a:gd name="connsiteY109" fmla="*/ 464235 h 2330989"/>
                    <a:gd name="connsiteX110" fmla="*/ 34352 w 487386"/>
                    <a:gd name="connsiteY110" fmla="*/ 463253 h 2330989"/>
                    <a:gd name="connsiteX111" fmla="*/ 34352 w 487386"/>
                    <a:gd name="connsiteY111" fmla="*/ 539808 h 2330989"/>
                    <a:gd name="connsiteX112" fmla="*/ 102073 w 487386"/>
                    <a:gd name="connsiteY112" fmla="*/ 539808 h 2330989"/>
                    <a:gd name="connsiteX113" fmla="*/ 102073 w 487386"/>
                    <a:gd name="connsiteY113" fmla="*/ 463253 h 2330989"/>
                    <a:gd name="connsiteX114" fmla="*/ 34352 w 487386"/>
                    <a:gd name="connsiteY114" fmla="*/ 463253 h 2330989"/>
                    <a:gd name="connsiteX115" fmla="*/ 384735 w 487386"/>
                    <a:gd name="connsiteY115" fmla="*/ 462272 h 2330989"/>
                    <a:gd name="connsiteX116" fmla="*/ 384735 w 487386"/>
                    <a:gd name="connsiteY116" fmla="*/ 540790 h 2330989"/>
                    <a:gd name="connsiteX117" fmla="*/ 451475 w 487386"/>
                    <a:gd name="connsiteY117" fmla="*/ 540790 h 2330989"/>
                    <a:gd name="connsiteX118" fmla="*/ 451475 w 487386"/>
                    <a:gd name="connsiteY118" fmla="*/ 462272 h 2330989"/>
                    <a:gd name="connsiteX119" fmla="*/ 384735 w 487386"/>
                    <a:gd name="connsiteY119" fmla="*/ 462272 h 2330989"/>
                    <a:gd name="connsiteX120" fmla="*/ 52999 w 487386"/>
                    <a:gd name="connsiteY120" fmla="*/ 286589 h 2330989"/>
                    <a:gd name="connsiteX121" fmla="*/ 52999 w 487386"/>
                    <a:gd name="connsiteY121" fmla="*/ 364126 h 2330989"/>
                    <a:gd name="connsiteX122" fmla="*/ 192368 w 487386"/>
                    <a:gd name="connsiteY122" fmla="*/ 364126 h 2330989"/>
                    <a:gd name="connsiteX123" fmla="*/ 192368 w 487386"/>
                    <a:gd name="connsiteY123" fmla="*/ 286589 h 2330989"/>
                    <a:gd name="connsiteX124" fmla="*/ 52999 w 487386"/>
                    <a:gd name="connsiteY124" fmla="*/ 286589 h 2330989"/>
                    <a:gd name="connsiteX125" fmla="*/ 295422 w 487386"/>
                    <a:gd name="connsiteY125" fmla="*/ 285608 h 2330989"/>
                    <a:gd name="connsiteX126" fmla="*/ 295422 w 487386"/>
                    <a:gd name="connsiteY126" fmla="*/ 364126 h 2330989"/>
                    <a:gd name="connsiteX127" fmla="*/ 434790 w 487386"/>
                    <a:gd name="connsiteY127" fmla="*/ 364126 h 2330989"/>
                    <a:gd name="connsiteX128" fmla="*/ 434790 w 487386"/>
                    <a:gd name="connsiteY128" fmla="*/ 285608 h 2330989"/>
                    <a:gd name="connsiteX129" fmla="*/ 295422 w 487386"/>
                    <a:gd name="connsiteY129" fmla="*/ 285608 h 2330989"/>
                    <a:gd name="connsiteX130" fmla="*/ 51036 w 487386"/>
                    <a:gd name="connsiteY130" fmla="*/ 186479 h 2330989"/>
                    <a:gd name="connsiteX131" fmla="*/ 51036 w 487386"/>
                    <a:gd name="connsiteY131" fmla="*/ 259108 h 2330989"/>
                    <a:gd name="connsiteX132" fmla="*/ 190405 w 487386"/>
                    <a:gd name="connsiteY132" fmla="*/ 259108 h 2330989"/>
                    <a:gd name="connsiteX133" fmla="*/ 190405 w 487386"/>
                    <a:gd name="connsiteY133" fmla="*/ 186479 h 2330989"/>
                    <a:gd name="connsiteX134" fmla="*/ 51036 w 487386"/>
                    <a:gd name="connsiteY134" fmla="*/ 186479 h 2330989"/>
                    <a:gd name="connsiteX135" fmla="*/ 294440 w 487386"/>
                    <a:gd name="connsiteY135" fmla="*/ 185498 h 2330989"/>
                    <a:gd name="connsiteX136" fmla="*/ 294440 w 487386"/>
                    <a:gd name="connsiteY136" fmla="*/ 260090 h 2330989"/>
                    <a:gd name="connsiteX137" fmla="*/ 432828 w 487386"/>
                    <a:gd name="connsiteY137" fmla="*/ 260090 h 2330989"/>
                    <a:gd name="connsiteX138" fmla="*/ 432828 w 487386"/>
                    <a:gd name="connsiteY138" fmla="*/ 185498 h 2330989"/>
                    <a:gd name="connsiteX139" fmla="*/ 294440 w 487386"/>
                    <a:gd name="connsiteY139" fmla="*/ 185498 h 2330989"/>
                    <a:gd name="connsiteX140" fmla="*/ 52999 w 487386"/>
                    <a:gd name="connsiteY140" fmla="*/ 89314 h 2330989"/>
                    <a:gd name="connsiteX141" fmla="*/ 52999 w 487386"/>
                    <a:gd name="connsiteY141" fmla="*/ 158017 h 2330989"/>
                    <a:gd name="connsiteX142" fmla="*/ 191387 w 487386"/>
                    <a:gd name="connsiteY142" fmla="*/ 158017 h 2330989"/>
                    <a:gd name="connsiteX143" fmla="*/ 191387 w 487386"/>
                    <a:gd name="connsiteY143" fmla="*/ 89314 h 2330989"/>
                    <a:gd name="connsiteX144" fmla="*/ 52999 w 487386"/>
                    <a:gd name="connsiteY144" fmla="*/ 89314 h 2330989"/>
                    <a:gd name="connsiteX145" fmla="*/ 296403 w 487386"/>
                    <a:gd name="connsiteY145" fmla="*/ 87351 h 2330989"/>
                    <a:gd name="connsiteX146" fmla="*/ 296403 w 487386"/>
                    <a:gd name="connsiteY146" fmla="*/ 158998 h 2330989"/>
                    <a:gd name="connsiteX147" fmla="*/ 432828 w 487386"/>
                    <a:gd name="connsiteY147" fmla="*/ 158998 h 2330989"/>
                    <a:gd name="connsiteX148" fmla="*/ 432828 w 487386"/>
                    <a:gd name="connsiteY148" fmla="*/ 87351 h 2330989"/>
                    <a:gd name="connsiteX149" fmla="*/ 296403 w 487386"/>
                    <a:gd name="connsiteY149" fmla="*/ 87351 h 2330989"/>
                    <a:gd name="connsiteX150" fmla="*/ 26499 w 487386"/>
                    <a:gd name="connsiteY150" fmla="*/ 0 h 2330989"/>
                    <a:gd name="connsiteX151" fmla="*/ 219849 w 487386"/>
                    <a:gd name="connsiteY151" fmla="*/ 0 h 2330989"/>
                    <a:gd name="connsiteX152" fmla="*/ 219849 w 487386"/>
                    <a:gd name="connsiteY152" fmla="*/ 111888 h 2330989"/>
                    <a:gd name="connsiteX153" fmla="*/ 219849 w 487386"/>
                    <a:gd name="connsiteY153" fmla="*/ 337625 h 2330989"/>
                    <a:gd name="connsiteX154" fmla="*/ 263033 w 487386"/>
                    <a:gd name="connsiteY154" fmla="*/ 366088 h 2330989"/>
                    <a:gd name="connsiteX155" fmla="*/ 263033 w 487386"/>
                    <a:gd name="connsiteY155" fmla="*/ 2945 h 2330989"/>
                    <a:gd name="connsiteX156" fmla="*/ 461290 w 487386"/>
                    <a:gd name="connsiteY156" fmla="*/ 2945 h 2330989"/>
                    <a:gd name="connsiteX157" fmla="*/ 463253 w 487386"/>
                    <a:gd name="connsiteY157" fmla="*/ 330756 h 2330989"/>
                    <a:gd name="connsiteX158" fmla="*/ 481901 w 487386"/>
                    <a:gd name="connsiteY158" fmla="*/ 1297502 h 2330989"/>
                    <a:gd name="connsiteX159" fmla="*/ 483863 w 487386"/>
                    <a:gd name="connsiteY159" fmla="*/ 2269156 h 2330989"/>
                    <a:gd name="connsiteX160" fmla="*/ 483863 w 487386"/>
                    <a:gd name="connsiteY160" fmla="*/ 2330989 h 2330989"/>
                    <a:gd name="connsiteX161" fmla="*/ 0 w 487386"/>
                    <a:gd name="connsiteY161" fmla="*/ 2330989 h 2330989"/>
                    <a:gd name="connsiteX162" fmla="*/ 0 w 487386"/>
                    <a:gd name="connsiteY162" fmla="*/ 2284859 h 2330989"/>
                    <a:gd name="connsiteX163" fmla="*/ 0 w 487386"/>
                    <a:gd name="connsiteY163" fmla="*/ 421051 h 2330989"/>
                    <a:gd name="connsiteX164" fmla="*/ 26499 w 487386"/>
                    <a:gd name="connsiteY164" fmla="*/ 0 h 2330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487386" h="2330989">
                      <a:moveTo>
                        <a:pt x="285608" y="1339706"/>
                      </a:moveTo>
                      <a:cubicBezTo>
                        <a:pt x="285608" y="1366205"/>
                        <a:pt x="285608" y="1388779"/>
                        <a:pt x="285608" y="1414297"/>
                      </a:cubicBezTo>
                      <a:cubicBezTo>
                        <a:pt x="312107" y="1414297"/>
                        <a:pt x="333699" y="1414297"/>
                        <a:pt x="356272" y="1414297"/>
                      </a:cubicBezTo>
                      <a:cubicBezTo>
                        <a:pt x="356272" y="1387797"/>
                        <a:pt x="356272" y="1364242"/>
                        <a:pt x="356272" y="1339706"/>
                      </a:cubicBezTo>
                      <a:cubicBezTo>
                        <a:pt x="331736" y="1339706"/>
                        <a:pt x="309163" y="1339706"/>
                        <a:pt x="285608" y="1339706"/>
                      </a:cubicBezTo>
                      <a:close/>
                      <a:moveTo>
                        <a:pt x="31407" y="1338724"/>
                      </a:moveTo>
                      <a:cubicBezTo>
                        <a:pt x="31407" y="1366205"/>
                        <a:pt x="31407" y="1389760"/>
                        <a:pt x="31407" y="1414297"/>
                      </a:cubicBezTo>
                      <a:cubicBezTo>
                        <a:pt x="108942" y="1414297"/>
                        <a:pt x="183534" y="1414297"/>
                        <a:pt x="258126" y="1414297"/>
                      </a:cubicBezTo>
                      <a:cubicBezTo>
                        <a:pt x="258126" y="1386816"/>
                        <a:pt x="258126" y="1363261"/>
                        <a:pt x="258126" y="1338724"/>
                      </a:cubicBezTo>
                      <a:cubicBezTo>
                        <a:pt x="180590" y="1338724"/>
                        <a:pt x="106980" y="1338724"/>
                        <a:pt x="31407" y="1338724"/>
                      </a:cubicBezTo>
                      <a:close/>
                      <a:moveTo>
                        <a:pt x="385716" y="1245485"/>
                      </a:moveTo>
                      <a:cubicBezTo>
                        <a:pt x="385716" y="1271984"/>
                        <a:pt x="385716" y="1295539"/>
                        <a:pt x="385716" y="1318113"/>
                      </a:cubicBezTo>
                      <a:cubicBezTo>
                        <a:pt x="410253" y="1318113"/>
                        <a:pt x="430864" y="1318113"/>
                        <a:pt x="453438" y="1318113"/>
                      </a:cubicBezTo>
                      <a:cubicBezTo>
                        <a:pt x="453438" y="1293576"/>
                        <a:pt x="453438" y="1271003"/>
                        <a:pt x="453438" y="1245485"/>
                      </a:cubicBezTo>
                      <a:cubicBezTo>
                        <a:pt x="427920" y="1245485"/>
                        <a:pt x="406328" y="1245485"/>
                        <a:pt x="385716" y="1245485"/>
                      </a:cubicBezTo>
                      <a:close/>
                      <a:moveTo>
                        <a:pt x="32388" y="1243522"/>
                      </a:moveTo>
                      <a:cubicBezTo>
                        <a:pt x="32388" y="1270021"/>
                        <a:pt x="32388" y="1292595"/>
                        <a:pt x="32388" y="1318113"/>
                      </a:cubicBezTo>
                      <a:cubicBezTo>
                        <a:pt x="55943" y="1318113"/>
                        <a:pt x="78518" y="1318113"/>
                        <a:pt x="102073" y="1318113"/>
                      </a:cubicBezTo>
                      <a:cubicBezTo>
                        <a:pt x="102073" y="1292595"/>
                        <a:pt x="102073" y="1269040"/>
                        <a:pt x="102073" y="1243522"/>
                      </a:cubicBezTo>
                      <a:cubicBezTo>
                        <a:pt x="77536" y="1243522"/>
                        <a:pt x="55943" y="1243522"/>
                        <a:pt x="32388" y="1243522"/>
                      </a:cubicBezTo>
                      <a:close/>
                      <a:moveTo>
                        <a:pt x="130535" y="1242540"/>
                      </a:moveTo>
                      <a:cubicBezTo>
                        <a:pt x="130535" y="1271003"/>
                        <a:pt x="130535" y="1294558"/>
                        <a:pt x="130535" y="1317131"/>
                      </a:cubicBezTo>
                      <a:cubicBezTo>
                        <a:pt x="208071" y="1317131"/>
                        <a:pt x="281681" y="1317131"/>
                        <a:pt x="356272" y="1317131"/>
                      </a:cubicBezTo>
                      <a:cubicBezTo>
                        <a:pt x="356272" y="1290632"/>
                        <a:pt x="356272" y="1267077"/>
                        <a:pt x="356272" y="1242540"/>
                      </a:cubicBezTo>
                      <a:cubicBezTo>
                        <a:pt x="278737" y="1242540"/>
                        <a:pt x="206108" y="1242540"/>
                        <a:pt x="130535" y="1242540"/>
                      </a:cubicBezTo>
                      <a:close/>
                      <a:moveTo>
                        <a:pt x="128572" y="1149301"/>
                      </a:moveTo>
                      <a:cubicBezTo>
                        <a:pt x="128572" y="1174819"/>
                        <a:pt x="128572" y="1197392"/>
                        <a:pt x="128572" y="1220947"/>
                      </a:cubicBezTo>
                      <a:cubicBezTo>
                        <a:pt x="153109" y="1220947"/>
                        <a:pt x="174701" y="1220947"/>
                        <a:pt x="199237" y="1220947"/>
                      </a:cubicBezTo>
                      <a:cubicBezTo>
                        <a:pt x="199237" y="1193466"/>
                        <a:pt x="199237" y="1171874"/>
                        <a:pt x="199237" y="1149301"/>
                      </a:cubicBezTo>
                      <a:cubicBezTo>
                        <a:pt x="173719" y="1149301"/>
                        <a:pt x="151146" y="1149301"/>
                        <a:pt x="128572" y="1149301"/>
                      </a:cubicBezTo>
                      <a:close/>
                      <a:moveTo>
                        <a:pt x="226720" y="1148319"/>
                      </a:moveTo>
                      <a:cubicBezTo>
                        <a:pt x="226720" y="1174819"/>
                        <a:pt x="226720" y="1196411"/>
                        <a:pt x="226720" y="1219966"/>
                      </a:cubicBezTo>
                      <a:cubicBezTo>
                        <a:pt x="303273" y="1219966"/>
                        <a:pt x="377866" y="1219966"/>
                        <a:pt x="453438" y="1219966"/>
                      </a:cubicBezTo>
                      <a:cubicBezTo>
                        <a:pt x="453438" y="1195429"/>
                        <a:pt x="453438" y="1172856"/>
                        <a:pt x="453438" y="1148319"/>
                      </a:cubicBezTo>
                      <a:cubicBezTo>
                        <a:pt x="373940" y="1148319"/>
                        <a:pt x="300329" y="1148319"/>
                        <a:pt x="226720" y="1148319"/>
                      </a:cubicBezTo>
                      <a:close/>
                      <a:moveTo>
                        <a:pt x="128572" y="1050172"/>
                      </a:moveTo>
                      <a:cubicBezTo>
                        <a:pt x="128572" y="1075690"/>
                        <a:pt x="128572" y="1098264"/>
                        <a:pt x="128572" y="1121820"/>
                      </a:cubicBezTo>
                      <a:cubicBezTo>
                        <a:pt x="206108" y="1121820"/>
                        <a:pt x="280700" y="1121820"/>
                        <a:pt x="357254" y="1121820"/>
                      </a:cubicBezTo>
                      <a:cubicBezTo>
                        <a:pt x="357254" y="1096301"/>
                        <a:pt x="357254" y="1074709"/>
                        <a:pt x="357254" y="1050172"/>
                      </a:cubicBezTo>
                      <a:cubicBezTo>
                        <a:pt x="279719" y="1050172"/>
                        <a:pt x="204145" y="1050172"/>
                        <a:pt x="128572" y="1050172"/>
                      </a:cubicBezTo>
                      <a:close/>
                      <a:moveTo>
                        <a:pt x="32388" y="1050172"/>
                      </a:moveTo>
                      <a:cubicBezTo>
                        <a:pt x="32388" y="1076672"/>
                        <a:pt x="32388" y="1100227"/>
                        <a:pt x="32388" y="1122800"/>
                      </a:cubicBezTo>
                      <a:cubicBezTo>
                        <a:pt x="57906" y="1122800"/>
                        <a:pt x="79498" y="1122800"/>
                        <a:pt x="103055" y="1122800"/>
                      </a:cubicBezTo>
                      <a:cubicBezTo>
                        <a:pt x="103055" y="1097282"/>
                        <a:pt x="103055" y="1074709"/>
                        <a:pt x="103055" y="1050172"/>
                      </a:cubicBezTo>
                      <a:cubicBezTo>
                        <a:pt x="76555" y="1050172"/>
                        <a:pt x="53981" y="1050172"/>
                        <a:pt x="32388" y="1050172"/>
                      </a:cubicBezTo>
                      <a:close/>
                      <a:moveTo>
                        <a:pt x="383754" y="953007"/>
                      </a:moveTo>
                      <a:cubicBezTo>
                        <a:pt x="383754" y="978525"/>
                        <a:pt x="383754" y="1001098"/>
                        <a:pt x="383754" y="1024654"/>
                      </a:cubicBezTo>
                      <a:cubicBezTo>
                        <a:pt x="408291" y="1024654"/>
                        <a:pt x="429883" y="1024654"/>
                        <a:pt x="452457" y="1024654"/>
                      </a:cubicBezTo>
                      <a:cubicBezTo>
                        <a:pt x="452457" y="998154"/>
                        <a:pt x="452457" y="974599"/>
                        <a:pt x="452457" y="953007"/>
                      </a:cubicBezTo>
                      <a:cubicBezTo>
                        <a:pt x="426939" y="953007"/>
                        <a:pt x="405346" y="953007"/>
                        <a:pt x="383754" y="953007"/>
                      </a:cubicBezTo>
                      <a:close/>
                      <a:moveTo>
                        <a:pt x="30425" y="953007"/>
                      </a:moveTo>
                      <a:cubicBezTo>
                        <a:pt x="30425" y="977543"/>
                        <a:pt x="30425" y="998154"/>
                        <a:pt x="30425" y="1023673"/>
                      </a:cubicBezTo>
                      <a:cubicBezTo>
                        <a:pt x="109924" y="1023673"/>
                        <a:pt x="185497" y="1023673"/>
                        <a:pt x="259108" y="1023673"/>
                      </a:cubicBezTo>
                      <a:cubicBezTo>
                        <a:pt x="259108" y="997172"/>
                        <a:pt x="259108" y="975580"/>
                        <a:pt x="259108" y="953007"/>
                      </a:cubicBezTo>
                      <a:cubicBezTo>
                        <a:pt x="181572" y="953007"/>
                        <a:pt x="105999" y="953007"/>
                        <a:pt x="30425" y="953007"/>
                      </a:cubicBezTo>
                      <a:close/>
                      <a:moveTo>
                        <a:pt x="286589" y="952025"/>
                      </a:moveTo>
                      <a:cubicBezTo>
                        <a:pt x="286589" y="977543"/>
                        <a:pt x="286589" y="1001098"/>
                        <a:pt x="286589" y="1023673"/>
                      </a:cubicBezTo>
                      <a:cubicBezTo>
                        <a:pt x="312107" y="1023673"/>
                        <a:pt x="333699" y="1023673"/>
                        <a:pt x="357254" y="1023673"/>
                      </a:cubicBezTo>
                      <a:cubicBezTo>
                        <a:pt x="357254" y="999135"/>
                        <a:pt x="357254" y="977543"/>
                        <a:pt x="357254" y="952025"/>
                      </a:cubicBezTo>
                      <a:cubicBezTo>
                        <a:pt x="330754" y="952025"/>
                        <a:pt x="309163" y="952025"/>
                        <a:pt x="286589" y="952025"/>
                      </a:cubicBezTo>
                      <a:close/>
                      <a:moveTo>
                        <a:pt x="382772" y="854860"/>
                      </a:moveTo>
                      <a:cubicBezTo>
                        <a:pt x="382772" y="879396"/>
                        <a:pt x="382772" y="901970"/>
                        <a:pt x="382772" y="927489"/>
                      </a:cubicBezTo>
                      <a:cubicBezTo>
                        <a:pt x="409272" y="927489"/>
                        <a:pt x="429883" y="927489"/>
                        <a:pt x="452457" y="927489"/>
                      </a:cubicBezTo>
                      <a:cubicBezTo>
                        <a:pt x="452457" y="901970"/>
                        <a:pt x="452457" y="878415"/>
                        <a:pt x="452457" y="854860"/>
                      </a:cubicBezTo>
                      <a:cubicBezTo>
                        <a:pt x="426939" y="854860"/>
                        <a:pt x="405346" y="854860"/>
                        <a:pt x="382772" y="854860"/>
                      </a:cubicBezTo>
                      <a:close/>
                      <a:moveTo>
                        <a:pt x="286589" y="853878"/>
                      </a:moveTo>
                      <a:cubicBezTo>
                        <a:pt x="286589" y="880378"/>
                        <a:pt x="286589" y="902951"/>
                        <a:pt x="286589" y="927489"/>
                      </a:cubicBezTo>
                      <a:cubicBezTo>
                        <a:pt x="311125" y="927489"/>
                        <a:pt x="331736" y="927489"/>
                        <a:pt x="355291" y="927489"/>
                      </a:cubicBezTo>
                      <a:cubicBezTo>
                        <a:pt x="355291" y="901970"/>
                        <a:pt x="355291" y="878415"/>
                        <a:pt x="355291" y="853878"/>
                      </a:cubicBezTo>
                      <a:cubicBezTo>
                        <a:pt x="330754" y="853878"/>
                        <a:pt x="308181" y="853878"/>
                        <a:pt x="286589" y="853878"/>
                      </a:cubicBezTo>
                      <a:close/>
                      <a:moveTo>
                        <a:pt x="384735" y="756713"/>
                      </a:moveTo>
                      <a:cubicBezTo>
                        <a:pt x="384735" y="783212"/>
                        <a:pt x="384735" y="806767"/>
                        <a:pt x="384735" y="829342"/>
                      </a:cubicBezTo>
                      <a:cubicBezTo>
                        <a:pt x="409272" y="829342"/>
                        <a:pt x="429883" y="829342"/>
                        <a:pt x="453438" y="829342"/>
                      </a:cubicBezTo>
                      <a:cubicBezTo>
                        <a:pt x="453438" y="804805"/>
                        <a:pt x="453438" y="783212"/>
                        <a:pt x="453438" y="756713"/>
                      </a:cubicBezTo>
                      <a:cubicBezTo>
                        <a:pt x="427920" y="756713"/>
                        <a:pt x="406328" y="756713"/>
                        <a:pt x="384735" y="756713"/>
                      </a:cubicBezTo>
                      <a:close/>
                      <a:moveTo>
                        <a:pt x="130535" y="756713"/>
                      </a:moveTo>
                      <a:cubicBezTo>
                        <a:pt x="130535" y="784194"/>
                        <a:pt x="130535" y="807749"/>
                        <a:pt x="130535" y="829342"/>
                      </a:cubicBezTo>
                      <a:cubicBezTo>
                        <a:pt x="208071" y="829342"/>
                        <a:pt x="282663" y="829342"/>
                        <a:pt x="357254" y="829342"/>
                      </a:cubicBezTo>
                      <a:cubicBezTo>
                        <a:pt x="357254" y="802842"/>
                        <a:pt x="357254" y="781249"/>
                        <a:pt x="357254" y="756713"/>
                      </a:cubicBezTo>
                      <a:cubicBezTo>
                        <a:pt x="277755" y="756713"/>
                        <a:pt x="203163" y="756713"/>
                        <a:pt x="130535" y="756713"/>
                      </a:cubicBezTo>
                      <a:close/>
                      <a:moveTo>
                        <a:pt x="32388" y="755731"/>
                      </a:moveTo>
                      <a:cubicBezTo>
                        <a:pt x="32388" y="781249"/>
                        <a:pt x="32388" y="804805"/>
                        <a:pt x="32388" y="830323"/>
                      </a:cubicBezTo>
                      <a:cubicBezTo>
                        <a:pt x="56925" y="830323"/>
                        <a:pt x="78518" y="830323"/>
                        <a:pt x="102073" y="830323"/>
                      </a:cubicBezTo>
                      <a:cubicBezTo>
                        <a:pt x="102073" y="803824"/>
                        <a:pt x="102073" y="781249"/>
                        <a:pt x="102073" y="755731"/>
                      </a:cubicBezTo>
                      <a:cubicBezTo>
                        <a:pt x="77536" y="755731"/>
                        <a:pt x="55943" y="755731"/>
                        <a:pt x="32388" y="755731"/>
                      </a:cubicBezTo>
                      <a:close/>
                      <a:moveTo>
                        <a:pt x="382772" y="658566"/>
                      </a:moveTo>
                      <a:cubicBezTo>
                        <a:pt x="382772" y="685065"/>
                        <a:pt x="382772" y="707640"/>
                        <a:pt x="382772" y="733158"/>
                      </a:cubicBezTo>
                      <a:cubicBezTo>
                        <a:pt x="408291" y="733158"/>
                        <a:pt x="429883" y="733158"/>
                        <a:pt x="452457" y="733158"/>
                      </a:cubicBezTo>
                      <a:cubicBezTo>
                        <a:pt x="452457" y="706658"/>
                        <a:pt x="452457" y="683102"/>
                        <a:pt x="452457" y="658566"/>
                      </a:cubicBezTo>
                      <a:cubicBezTo>
                        <a:pt x="427920" y="658566"/>
                        <a:pt x="405346" y="658566"/>
                        <a:pt x="382772" y="658566"/>
                      </a:cubicBezTo>
                      <a:close/>
                      <a:moveTo>
                        <a:pt x="31407" y="658566"/>
                      </a:moveTo>
                      <a:cubicBezTo>
                        <a:pt x="31407" y="684084"/>
                        <a:pt x="31407" y="707640"/>
                        <a:pt x="31407" y="735121"/>
                      </a:cubicBezTo>
                      <a:cubicBezTo>
                        <a:pt x="107962" y="735121"/>
                        <a:pt x="182553" y="735121"/>
                        <a:pt x="259108" y="735121"/>
                      </a:cubicBezTo>
                      <a:cubicBezTo>
                        <a:pt x="259108" y="706658"/>
                        <a:pt x="259108" y="684084"/>
                        <a:pt x="259108" y="658566"/>
                      </a:cubicBezTo>
                      <a:cubicBezTo>
                        <a:pt x="182553" y="658566"/>
                        <a:pt x="107962" y="658566"/>
                        <a:pt x="31407" y="658566"/>
                      </a:cubicBezTo>
                      <a:close/>
                      <a:moveTo>
                        <a:pt x="226720" y="561400"/>
                      </a:moveTo>
                      <a:cubicBezTo>
                        <a:pt x="226720" y="586918"/>
                        <a:pt x="226720" y="610474"/>
                        <a:pt x="226720" y="638937"/>
                      </a:cubicBezTo>
                      <a:cubicBezTo>
                        <a:pt x="304255" y="638937"/>
                        <a:pt x="376884" y="638937"/>
                        <a:pt x="451475" y="638937"/>
                      </a:cubicBezTo>
                      <a:cubicBezTo>
                        <a:pt x="451475" y="611456"/>
                        <a:pt x="451475" y="586918"/>
                        <a:pt x="451475" y="561400"/>
                      </a:cubicBezTo>
                      <a:cubicBezTo>
                        <a:pt x="374921" y="561400"/>
                        <a:pt x="302292" y="561400"/>
                        <a:pt x="226720" y="561400"/>
                      </a:cubicBezTo>
                      <a:close/>
                      <a:moveTo>
                        <a:pt x="128572" y="561400"/>
                      </a:moveTo>
                      <a:cubicBezTo>
                        <a:pt x="128572" y="587900"/>
                        <a:pt x="128572" y="611456"/>
                        <a:pt x="128572" y="636974"/>
                      </a:cubicBezTo>
                      <a:cubicBezTo>
                        <a:pt x="156053" y="636974"/>
                        <a:pt x="177645" y="636974"/>
                        <a:pt x="198257" y="636974"/>
                      </a:cubicBezTo>
                      <a:cubicBezTo>
                        <a:pt x="198257" y="609493"/>
                        <a:pt x="198257" y="585938"/>
                        <a:pt x="198257" y="561400"/>
                      </a:cubicBezTo>
                      <a:cubicBezTo>
                        <a:pt x="173719" y="561400"/>
                        <a:pt x="152128" y="561400"/>
                        <a:pt x="128572" y="561400"/>
                      </a:cubicBezTo>
                      <a:close/>
                      <a:moveTo>
                        <a:pt x="129554" y="464235"/>
                      </a:moveTo>
                      <a:cubicBezTo>
                        <a:pt x="129554" y="489754"/>
                        <a:pt x="129554" y="513309"/>
                        <a:pt x="129554" y="540790"/>
                      </a:cubicBezTo>
                      <a:cubicBezTo>
                        <a:pt x="208071" y="540790"/>
                        <a:pt x="282663" y="540790"/>
                        <a:pt x="356272" y="540790"/>
                      </a:cubicBezTo>
                      <a:cubicBezTo>
                        <a:pt x="356272" y="513309"/>
                        <a:pt x="356272" y="489754"/>
                        <a:pt x="356272" y="464235"/>
                      </a:cubicBezTo>
                      <a:cubicBezTo>
                        <a:pt x="279719" y="464235"/>
                        <a:pt x="205126" y="464235"/>
                        <a:pt x="129554" y="464235"/>
                      </a:cubicBezTo>
                      <a:close/>
                      <a:moveTo>
                        <a:pt x="34352" y="463253"/>
                      </a:moveTo>
                      <a:cubicBezTo>
                        <a:pt x="34352" y="488772"/>
                        <a:pt x="34352" y="514290"/>
                        <a:pt x="34352" y="539808"/>
                      </a:cubicBezTo>
                      <a:cubicBezTo>
                        <a:pt x="58888" y="539808"/>
                        <a:pt x="80480" y="539808"/>
                        <a:pt x="102073" y="539808"/>
                      </a:cubicBezTo>
                      <a:cubicBezTo>
                        <a:pt x="102073" y="512327"/>
                        <a:pt x="102073" y="488772"/>
                        <a:pt x="102073" y="463253"/>
                      </a:cubicBezTo>
                      <a:cubicBezTo>
                        <a:pt x="79498" y="463253"/>
                        <a:pt x="58888" y="463253"/>
                        <a:pt x="34352" y="463253"/>
                      </a:cubicBezTo>
                      <a:close/>
                      <a:moveTo>
                        <a:pt x="384735" y="462272"/>
                      </a:moveTo>
                      <a:cubicBezTo>
                        <a:pt x="384735" y="490734"/>
                        <a:pt x="384735" y="516253"/>
                        <a:pt x="384735" y="540790"/>
                      </a:cubicBezTo>
                      <a:cubicBezTo>
                        <a:pt x="409272" y="540790"/>
                        <a:pt x="430864" y="540790"/>
                        <a:pt x="451475" y="540790"/>
                      </a:cubicBezTo>
                      <a:cubicBezTo>
                        <a:pt x="451475" y="512327"/>
                        <a:pt x="451475" y="487791"/>
                        <a:pt x="451475" y="462272"/>
                      </a:cubicBezTo>
                      <a:cubicBezTo>
                        <a:pt x="427920" y="462272"/>
                        <a:pt x="408291" y="462272"/>
                        <a:pt x="384735" y="462272"/>
                      </a:cubicBezTo>
                      <a:close/>
                      <a:moveTo>
                        <a:pt x="52999" y="286589"/>
                      </a:moveTo>
                      <a:cubicBezTo>
                        <a:pt x="52999" y="316033"/>
                        <a:pt x="52999" y="340570"/>
                        <a:pt x="52999" y="364126"/>
                      </a:cubicBezTo>
                      <a:cubicBezTo>
                        <a:pt x="101091" y="364126"/>
                        <a:pt x="146238" y="364126"/>
                        <a:pt x="192368" y="364126"/>
                      </a:cubicBezTo>
                      <a:cubicBezTo>
                        <a:pt x="192368" y="337625"/>
                        <a:pt x="192368" y="314070"/>
                        <a:pt x="192368" y="286589"/>
                      </a:cubicBezTo>
                      <a:cubicBezTo>
                        <a:pt x="142313" y="286589"/>
                        <a:pt x="97165" y="286589"/>
                        <a:pt x="52999" y="286589"/>
                      </a:cubicBezTo>
                      <a:close/>
                      <a:moveTo>
                        <a:pt x="295422" y="285608"/>
                      </a:moveTo>
                      <a:cubicBezTo>
                        <a:pt x="295422" y="314070"/>
                        <a:pt x="295422" y="339588"/>
                        <a:pt x="295422" y="364126"/>
                      </a:cubicBezTo>
                      <a:cubicBezTo>
                        <a:pt x="343514" y="364126"/>
                        <a:pt x="388661" y="364126"/>
                        <a:pt x="434790" y="364126"/>
                      </a:cubicBezTo>
                      <a:cubicBezTo>
                        <a:pt x="434790" y="337625"/>
                        <a:pt x="434790" y="313089"/>
                        <a:pt x="434790" y="285608"/>
                      </a:cubicBezTo>
                      <a:cubicBezTo>
                        <a:pt x="384735" y="285608"/>
                        <a:pt x="340569" y="285608"/>
                        <a:pt x="295422" y="285608"/>
                      </a:cubicBezTo>
                      <a:close/>
                      <a:moveTo>
                        <a:pt x="51036" y="186479"/>
                      </a:moveTo>
                      <a:cubicBezTo>
                        <a:pt x="51036" y="211997"/>
                        <a:pt x="51036" y="232609"/>
                        <a:pt x="51036" y="259108"/>
                      </a:cubicBezTo>
                      <a:cubicBezTo>
                        <a:pt x="100110" y="259108"/>
                        <a:pt x="144275" y="259108"/>
                        <a:pt x="190405" y="259108"/>
                      </a:cubicBezTo>
                      <a:cubicBezTo>
                        <a:pt x="190405" y="232609"/>
                        <a:pt x="190405" y="209053"/>
                        <a:pt x="190405" y="186479"/>
                      </a:cubicBezTo>
                      <a:cubicBezTo>
                        <a:pt x="142313" y="186479"/>
                        <a:pt x="97165" y="186479"/>
                        <a:pt x="51036" y="186479"/>
                      </a:cubicBezTo>
                      <a:close/>
                      <a:moveTo>
                        <a:pt x="294440" y="185498"/>
                      </a:moveTo>
                      <a:cubicBezTo>
                        <a:pt x="294440" y="211016"/>
                        <a:pt x="294440" y="232609"/>
                        <a:pt x="294440" y="260090"/>
                      </a:cubicBezTo>
                      <a:cubicBezTo>
                        <a:pt x="343514" y="260090"/>
                        <a:pt x="387680" y="260090"/>
                        <a:pt x="432828" y="260090"/>
                      </a:cubicBezTo>
                      <a:cubicBezTo>
                        <a:pt x="432828" y="233590"/>
                        <a:pt x="432828" y="210034"/>
                        <a:pt x="432828" y="185498"/>
                      </a:cubicBezTo>
                      <a:cubicBezTo>
                        <a:pt x="385716" y="185498"/>
                        <a:pt x="340569" y="185498"/>
                        <a:pt x="294440" y="185498"/>
                      </a:cubicBezTo>
                      <a:close/>
                      <a:moveTo>
                        <a:pt x="52999" y="89314"/>
                      </a:moveTo>
                      <a:cubicBezTo>
                        <a:pt x="52999" y="114832"/>
                        <a:pt x="52999" y="136425"/>
                        <a:pt x="52999" y="158017"/>
                      </a:cubicBezTo>
                      <a:cubicBezTo>
                        <a:pt x="101091" y="158017"/>
                        <a:pt x="145257" y="158017"/>
                        <a:pt x="191387" y="158017"/>
                      </a:cubicBezTo>
                      <a:cubicBezTo>
                        <a:pt x="191387" y="134462"/>
                        <a:pt x="191387" y="113850"/>
                        <a:pt x="191387" y="89314"/>
                      </a:cubicBezTo>
                      <a:cubicBezTo>
                        <a:pt x="142313" y="89314"/>
                        <a:pt x="97165" y="89314"/>
                        <a:pt x="52999" y="89314"/>
                      </a:cubicBezTo>
                      <a:close/>
                      <a:moveTo>
                        <a:pt x="296403" y="87351"/>
                      </a:moveTo>
                      <a:cubicBezTo>
                        <a:pt x="296403" y="114832"/>
                        <a:pt x="296403" y="137406"/>
                        <a:pt x="296403" y="158998"/>
                      </a:cubicBezTo>
                      <a:cubicBezTo>
                        <a:pt x="344496" y="158998"/>
                        <a:pt x="388661" y="158998"/>
                        <a:pt x="432828" y="158998"/>
                      </a:cubicBezTo>
                      <a:cubicBezTo>
                        <a:pt x="432828" y="133480"/>
                        <a:pt x="432828" y="110907"/>
                        <a:pt x="432828" y="87351"/>
                      </a:cubicBezTo>
                      <a:cubicBezTo>
                        <a:pt x="386698" y="87351"/>
                        <a:pt x="342532" y="87351"/>
                        <a:pt x="296403" y="87351"/>
                      </a:cubicBezTo>
                      <a:close/>
                      <a:moveTo>
                        <a:pt x="26499" y="0"/>
                      </a:moveTo>
                      <a:cubicBezTo>
                        <a:pt x="91276" y="0"/>
                        <a:pt x="151146" y="0"/>
                        <a:pt x="219849" y="0"/>
                      </a:cubicBezTo>
                      <a:cubicBezTo>
                        <a:pt x="219849" y="38278"/>
                        <a:pt x="219849" y="74592"/>
                        <a:pt x="219849" y="111888"/>
                      </a:cubicBezTo>
                      <a:cubicBezTo>
                        <a:pt x="219849" y="187461"/>
                        <a:pt x="220831" y="262053"/>
                        <a:pt x="219849" y="337625"/>
                      </a:cubicBezTo>
                      <a:cubicBezTo>
                        <a:pt x="218867" y="368051"/>
                        <a:pt x="231626" y="375903"/>
                        <a:pt x="263033" y="366088"/>
                      </a:cubicBezTo>
                      <a:cubicBezTo>
                        <a:pt x="263033" y="247330"/>
                        <a:pt x="263033" y="126610"/>
                        <a:pt x="263033" y="2945"/>
                      </a:cubicBezTo>
                      <a:cubicBezTo>
                        <a:pt x="329773" y="2945"/>
                        <a:pt x="392587" y="2945"/>
                        <a:pt x="461290" y="2945"/>
                      </a:cubicBezTo>
                      <a:cubicBezTo>
                        <a:pt x="461290" y="112869"/>
                        <a:pt x="448530" y="223775"/>
                        <a:pt x="463253" y="330756"/>
                      </a:cubicBezTo>
                      <a:cubicBezTo>
                        <a:pt x="508400" y="652677"/>
                        <a:pt x="475030" y="975580"/>
                        <a:pt x="481901" y="1297502"/>
                      </a:cubicBezTo>
                      <a:cubicBezTo>
                        <a:pt x="488771" y="1621387"/>
                        <a:pt x="483863" y="1945271"/>
                        <a:pt x="483863" y="2269156"/>
                      </a:cubicBezTo>
                      <a:cubicBezTo>
                        <a:pt x="483863" y="2288785"/>
                        <a:pt x="483863" y="2308415"/>
                        <a:pt x="483863" y="2330989"/>
                      </a:cubicBezTo>
                      <a:cubicBezTo>
                        <a:pt x="322902" y="2330989"/>
                        <a:pt x="164887" y="2330989"/>
                        <a:pt x="0" y="2330989"/>
                      </a:cubicBezTo>
                      <a:cubicBezTo>
                        <a:pt x="0" y="2315285"/>
                        <a:pt x="0" y="2299582"/>
                        <a:pt x="0" y="2284859"/>
                      </a:cubicBezTo>
                      <a:cubicBezTo>
                        <a:pt x="0" y="1663590"/>
                        <a:pt x="0" y="1042320"/>
                        <a:pt x="0" y="421051"/>
                      </a:cubicBezTo>
                      <a:cubicBezTo>
                        <a:pt x="45148" y="282663"/>
                        <a:pt x="12759" y="142314"/>
                        <a:pt x="2649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483576C7-6F3E-43FD-A3BA-59C68168D0C1}"/>
                    </a:ext>
                  </a:extLst>
                </p:cNvPr>
                <p:cNvSpPr/>
                <p:nvPr/>
              </p:nvSpPr>
              <p:spPr>
                <a:xfrm>
                  <a:off x="6782219" y="2659087"/>
                  <a:ext cx="252773" cy="1597499"/>
                </a:xfrm>
                <a:custGeom>
                  <a:avLst/>
                  <a:gdLst>
                    <a:gd name="connsiteX0" fmla="*/ 94664 w 252773"/>
                    <a:gd name="connsiteY0" fmla="*/ 1169580 h 1597499"/>
                    <a:gd name="connsiteX1" fmla="*/ 94664 w 252773"/>
                    <a:gd name="connsiteY1" fmla="*/ 1232327 h 1597499"/>
                    <a:gd name="connsiteX2" fmla="*/ 158109 w 252773"/>
                    <a:gd name="connsiteY2" fmla="*/ 1232327 h 1597499"/>
                    <a:gd name="connsiteX3" fmla="*/ 158109 w 252773"/>
                    <a:gd name="connsiteY3" fmla="*/ 1169580 h 1597499"/>
                    <a:gd name="connsiteX4" fmla="*/ 94664 w 252773"/>
                    <a:gd name="connsiteY4" fmla="*/ 1169580 h 1597499"/>
                    <a:gd name="connsiteX5" fmla="*/ 175733 w 252773"/>
                    <a:gd name="connsiteY5" fmla="*/ 1168551 h 1597499"/>
                    <a:gd name="connsiteX6" fmla="*/ 175733 w 252773"/>
                    <a:gd name="connsiteY6" fmla="*/ 1231813 h 1597499"/>
                    <a:gd name="connsiteX7" fmla="*/ 237667 w 252773"/>
                    <a:gd name="connsiteY7" fmla="*/ 1231813 h 1597499"/>
                    <a:gd name="connsiteX8" fmla="*/ 237667 w 252773"/>
                    <a:gd name="connsiteY8" fmla="*/ 1168551 h 1597499"/>
                    <a:gd name="connsiteX9" fmla="*/ 175733 w 252773"/>
                    <a:gd name="connsiteY9" fmla="*/ 1168551 h 1597499"/>
                    <a:gd name="connsiteX10" fmla="*/ 95168 w 252773"/>
                    <a:gd name="connsiteY10" fmla="*/ 1090888 h 1597499"/>
                    <a:gd name="connsiteX11" fmla="*/ 95168 w 252773"/>
                    <a:gd name="connsiteY11" fmla="*/ 1153636 h 1597499"/>
                    <a:gd name="connsiteX12" fmla="*/ 157605 w 252773"/>
                    <a:gd name="connsiteY12" fmla="*/ 1153636 h 1597499"/>
                    <a:gd name="connsiteX13" fmla="*/ 157605 w 252773"/>
                    <a:gd name="connsiteY13" fmla="*/ 1090888 h 1597499"/>
                    <a:gd name="connsiteX14" fmla="*/ 95168 w 252773"/>
                    <a:gd name="connsiteY14" fmla="*/ 1090888 h 1597499"/>
                    <a:gd name="connsiteX15" fmla="*/ 15106 w 252773"/>
                    <a:gd name="connsiteY15" fmla="*/ 1090888 h 1597499"/>
                    <a:gd name="connsiteX16" fmla="*/ 15106 w 252773"/>
                    <a:gd name="connsiteY16" fmla="*/ 1153636 h 1597499"/>
                    <a:gd name="connsiteX17" fmla="*/ 77544 w 252773"/>
                    <a:gd name="connsiteY17" fmla="*/ 1153636 h 1597499"/>
                    <a:gd name="connsiteX18" fmla="*/ 77544 w 252773"/>
                    <a:gd name="connsiteY18" fmla="*/ 1090888 h 1597499"/>
                    <a:gd name="connsiteX19" fmla="*/ 15106 w 252773"/>
                    <a:gd name="connsiteY19" fmla="*/ 1090888 h 1597499"/>
                    <a:gd name="connsiteX20" fmla="*/ 95671 w 252773"/>
                    <a:gd name="connsiteY20" fmla="*/ 1009110 h 1597499"/>
                    <a:gd name="connsiteX21" fmla="*/ 95671 w 252773"/>
                    <a:gd name="connsiteY21" fmla="*/ 1072886 h 1597499"/>
                    <a:gd name="connsiteX22" fmla="*/ 157605 w 252773"/>
                    <a:gd name="connsiteY22" fmla="*/ 1072886 h 1597499"/>
                    <a:gd name="connsiteX23" fmla="*/ 157605 w 252773"/>
                    <a:gd name="connsiteY23" fmla="*/ 1009110 h 1597499"/>
                    <a:gd name="connsiteX24" fmla="*/ 95671 w 252773"/>
                    <a:gd name="connsiteY24" fmla="*/ 1009110 h 1597499"/>
                    <a:gd name="connsiteX25" fmla="*/ 175733 w 252773"/>
                    <a:gd name="connsiteY25" fmla="*/ 1008595 h 1597499"/>
                    <a:gd name="connsiteX26" fmla="*/ 175733 w 252773"/>
                    <a:gd name="connsiteY26" fmla="*/ 1072371 h 1597499"/>
                    <a:gd name="connsiteX27" fmla="*/ 238674 w 252773"/>
                    <a:gd name="connsiteY27" fmla="*/ 1072371 h 1597499"/>
                    <a:gd name="connsiteX28" fmla="*/ 238674 w 252773"/>
                    <a:gd name="connsiteY28" fmla="*/ 1008595 h 1597499"/>
                    <a:gd name="connsiteX29" fmla="*/ 175733 w 252773"/>
                    <a:gd name="connsiteY29" fmla="*/ 1008595 h 1597499"/>
                    <a:gd name="connsiteX30" fmla="*/ 175733 w 252773"/>
                    <a:gd name="connsiteY30" fmla="*/ 929389 h 1597499"/>
                    <a:gd name="connsiteX31" fmla="*/ 175733 w 252773"/>
                    <a:gd name="connsiteY31" fmla="*/ 992651 h 1597499"/>
                    <a:gd name="connsiteX32" fmla="*/ 239178 w 252773"/>
                    <a:gd name="connsiteY32" fmla="*/ 992651 h 1597499"/>
                    <a:gd name="connsiteX33" fmla="*/ 239178 w 252773"/>
                    <a:gd name="connsiteY33" fmla="*/ 929389 h 1597499"/>
                    <a:gd name="connsiteX34" fmla="*/ 175733 w 252773"/>
                    <a:gd name="connsiteY34" fmla="*/ 929389 h 1597499"/>
                    <a:gd name="connsiteX35" fmla="*/ 95671 w 252773"/>
                    <a:gd name="connsiteY35" fmla="*/ 928875 h 1597499"/>
                    <a:gd name="connsiteX36" fmla="*/ 95671 w 252773"/>
                    <a:gd name="connsiteY36" fmla="*/ 993680 h 1597499"/>
                    <a:gd name="connsiteX37" fmla="*/ 157605 w 252773"/>
                    <a:gd name="connsiteY37" fmla="*/ 993680 h 1597499"/>
                    <a:gd name="connsiteX38" fmla="*/ 157605 w 252773"/>
                    <a:gd name="connsiteY38" fmla="*/ 928875 h 1597499"/>
                    <a:gd name="connsiteX39" fmla="*/ 95671 w 252773"/>
                    <a:gd name="connsiteY39" fmla="*/ 928875 h 1597499"/>
                    <a:gd name="connsiteX40" fmla="*/ 14602 w 252773"/>
                    <a:gd name="connsiteY40" fmla="*/ 928875 h 1597499"/>
                    <a:gd name="connsiteX41" fmla="*/ 14602 w 252773"/>
                    <a:gd name="connsiteY41" fmla="*/ 992651 h 1597499"/>
                    <a:gd name="connsiteX42" fmla="*/ 77544 w 252773"/>
                    <a:gd name="connsiteY42" fmla="*/ 992651 h 1597499"/>
                    <a:gd name="connsiteX43" fmla="*/ 77544 w 252773"/>
                    <a:gd name="connsiteY43" fmla="*/ 928875 h 1597499"/>
                    <a:gd name="connsiteX44" fmla="*/ 14602 w 252773"/>
                    <a:gd name="connsiteY44" fmla="*/ 928875 h 1597499"/>
                    <a:gd name="connsiteX45" fmla="*/ 175229 w 252773"/>
                    <a:gd name="connsiteY45" fmla="*/ 849668 h 1597499"/>
                    <a:gd name="connsiteX46" fmla="*/ 175229 w 252773"/>
                    <a:gd name="connsiteY46" fmla="*/ 912930 h 1597499"/>
                    <a:gd name="connsiteX47" fmla="*/ 238171 w 252773"/>
                    <a:gd name="connsiteY47" fmla="*/ 912930 h 1597499"/>
                    <a:gd name="connsiteX48" fmla="*/ 238171 w 252773"/>
                    <a:gd name="connsiteY48" fmla="*/ 849668 h 1597499"/>
                    <a:gd name="connsiteX49" fmla="*/ 175229 w 252773"/>
                    <a:gd name="connsiteY49" fmla="*/ 849668 h 1597499"/>
                    <a:gd name="connsiteX50" fmla="*/ 94664 w 252773"/>
                    <a:gd name="connsiteY50" fmla="*/ 767890 h 1597499"/>
                    <a:gd name="connsiteX51" fmla="*/ 94664 w 252773"/>
                    <a:gd name="connsiteY51" fmla="*/ 831152 h 1597499"/>
                    <a:gd name="connsiteX52" fmla="*/ 157605 w 252773"/>
                    <a:gd name="connsiteY52" fmla="*/ 831152 h 1597499"/>
                    <a:gd name="connsiteX53" fmla="*/ 157605 w 252773"/>
                    <a:gd name="connsiteY53" fmla="*/ 767890 h 1597499"/>
                    <a:gd name="connsiteX54" fmla="*/ 94664 w 252773"/>
                    <a:gd name="connsiteY54" fmla="*/ 767890 h 1597499"/>
                    <a:gd name="connsiteX55" fmla="*/ 15106 w 252773"/>
                    <a:gd name="connsiteY55" fmla="*/ 767890 h 1597499"/>
                    <a:gd name="connsiteX56" fmla="*/ 15106 w 252773"/>
                    <a:gd name="connsiteY56" fmla="*/ 831152 h 1597499"/>
                    <a:gd name="connsiteX57" fmla="*/ 77040 w 252773"/>
                    <a:gd name="connsiteY57" fmla="*/ 831152 h 1597499"/>
                    <a:gd name="connsiteX58" fmla="*/ 77040 w 252773"/>
                    <a:gd name="connsiteY58" fmla="*/ 767890 h 1597499"/>
                    <a:gd name="connsiteX59" fmla="*/ 15106 w 252773"/>
                    <a:gd name="connsiteY59" fmla="*/ 767890 h 1597499"/>
                    <a:gd name="connsiteX60" fmla="*/ 175229 w 252773"/>
                    <a:gd name="connsiteY60" fmla="*/ 767376 h 1597499"/>
                    <a:gd name="connsiteX61" fmla="*/ 175229 w 252773"/>
                    <a:gd name="connsiteY61" fmla="*/ 831667 h 1597499"/>
                    <a:gd name="connsiteX62" fmla="*/ 238171 w 252773"/>
                    <a:gd name="connsiteY62" fmla="*/ 831667 h 1597499"/>
                    <a:gd name="connsiteX63" fmla="*/ 238171 w 252773"/>
                    <a:gd name="connsiteY63" fmla="*/ 767376 h 1597499"/>
                    <a:gd name="connsiteX64" fmla="*/ 175229 w 252773"/>
                    <a:gd name="connsiteY64" fmla="*/ 767376 h 1597499"/>
                    <a:gd name="connsiteX65" fmla="*/ 175229 w 252773"/>
                    <a:gd name="connsiteY65" fmla="*/ 689712 h 1597499"/>
                    <a:gd name="connsiteX66" fmla="*/ 175229 w 252773"/>
                    <a:gd name="connsiteY66" fmla="*/ 752975 h 1597499"/>
                    <a:gd name="connsiteX67" fmla="*/ 238171 w 252773"/>
                    <a:gd name="connsiteY67" fmla="*/ 752975 h 1597499"/>
                    <a:gd name="connsiteX68" fmla="*/ 238171 w 252773"/>
                    <a:gd name="connsiteY68" fmla="*/ 689712 h 1597499"/>
                    <a:gd name="connsiteX69" fmla="*/ 175229 w 252773"/>
                    <a:gd name="connsiteY69" fmla="*/ 689712 h 1597499"/>
                    <a:gd name="connsiteX70" fmla="*/ 14602 w 252773"/>
                    <a:gd name="connsiteY70" fmla="*/ 689198 h 1597499"/>
                    <a:gd name="connsiteX71" fmla="*/ 14602 w 252773"/>
                    <a:gd name="connsiteY71" fmla="*/ 752460 h 1597499"/>
                    <a:gd name="connsiteX72" fmla="*/ 78048 w 252773"/>
                    <a:gd name="connsiteY72" fmla="*/ 752460 h 1597499"/>
                    <a:gd name="connsiteX73" fmla="*/ 78048 w 252773"/>
                    <a:gd name="connsiteY73" fmla="*/ 689198 h 1597499"/>
                    <a:gd name="connsiteX74" fmla="*/ 14602 w 252773"/>
                    <a:gd name="connsiteY74" fmla="*/ 689198 h 1597499"/>
                    <a:gd name="connsiteX75" fmla="*/ 14099 w 252773"/>
                    <a:gd name="connsiteY75" fmla="*/ 608449 h 1597499"/>
                    <a:gd name="connsiteX76" fmla="*/ 14099 w 252773"/>
                    <a:gd name="connsiteY76" fmla="*/ 671711 h 1597499"/>
                    <a:gd name="connsiteX77" fmla="*/ 78048 w 252773"/>
                    <a:gd name="connsiteY77" fmla="*/ 671711 h 1597499"/>
                    <a:gd name="connsiteX78" fmla="*/ 78048 w 252773"/>
                    <a:gd name="connsiteY78" fmla="*/ 608449 h 1597499"/>
                    <a:gd name="connsiteX79" fmla="*/ 14099 w 252773"/>
                    <a:gd name="connsiteY79" fmla="*/ 608449 h 1597499"/>
                    <a:gd name="connsiteX80" fmla="*/ 95168 w 252773"/>
                    <a:gd name="connsiteY80" fmla="*/ 607935 h 1597499"/>
                    <a:gd name="connsiteX81" fmla="*/ 95168 w 252773"/>
                    <a:gd name="connsiteY81" fmla="*/ 672226 h 1597499"/>
                    <a:gd name="connsiteX82" fmla="*/ 158109 w 252773"/>
                    <a:gd name="connsiteY82" fmla="*/ 672226 h 1597499"/>
                    <a:gd name="connsiteX83" fmla="*/ 158109 w 252773"/>
                    <a:gd name="connsiteY83" fmla="*/ 607935 h 1597499"/>
                    <a:gd name="connsiteX84" fmla="*/ 95168 w 252773"/>
                    <a:gd name="connsiteY84" fmla="*/ 607935 h 1597499"/>
                    <a:gd name="connsiteX85" fmla="*/ 175229 w 252773"/>
                    <a:gd name="connsiteY85" fmla="*/ 528728 h 1597499"/>
                    <a:gd name="connsiteX86" fmla="*/ 175229 w 252773"/>
                    <a:gd name="connsiteY86" fmla="*/ 592505 h 1597499"/>
                    <a:gd name="connsiteX87" fmla="*/ 239178 w 252773"/>
                    <a:gd name="connsiteY87" fmla="*/ 592505 h 1597499"/>
                    <a:gd name="connsiteX88" fmla="*/ 239178 w 252773"/>
                    <a:gd name="connsiteY88" fmla="*/ 528728 h 1597499"/>
                    <a:gd name="connsiteX89" fmla="*/ 175229 w 252773"/>
                    <a:gd name="connsiteY89" fmla="*/ 528728 h 1597499"/>
                    <a:gd name="connsiteX90" fmla="*/ 95168 w 252773"/>
                    <a:gd name="connsiteY90" fmla="*/ 528214 h 1597499"/>
                    <a:gd name="connsiteX91" fmla="*/ 95168 w 252773"/>
                    <a:gd name="connsiteY91" fmla="*/ 593019 h 1597499"/>
                    <a:gd name="connsiteX92" fmla="*/ 158613 w 252773"/>
                    <a:gd name="connsiteY92" fmla="*/ 593019 h 1597499"/>
                    <a:gd name="connsiteX93" fmla="*/ 158613 w 252773"/>
                    <a:gd name="connsiteY93" fmla="*/ 528214 h 1597499"/>
                    <a:gd name="connsiteX94" fmla="*/ 95168 w 252773"/>
                    <a:gd name="connsiteY94" fmla="*/ 528214 h 1597499"/>
                    <a:gd name="connsiteX95" fmla="*/ 15106 w 252773"/>
                    <a:gd name="connsiteY95" fmla="*/ 528214 h 1597499"/>
                    <a:gd name="connsiteX96" fmla="*/ 15106 w 252773"/>
                    <a:gd name="connsiteY96" fmla="*/ 593019 h 1597499"/>
                    <a:gd name="connsiteX97" fmla="*/ 78048 w 252773"/>
                    <a:gd name="connsiteY97" fmla="*/ 593019 h 1597499"/>
                    <a:gd name="connsiteX98" fmla="*/ 78048 w 252773"/>
                    <a:gd name="connsiteY98" fmla="*/ 528214 h 1597499"/>
                    <a:gd name="connsiteX99" fmla="*/ 15106 w 252773"/>
                    <a:gd name="connsiteY99" fmla="*/ 528214 h 1597499"/>
                    <a:gd name="connsiteX100" fmla="*/ 14602 w 252773"/>
                    <a:gd name="connsiteY100" fmla="*/ 449007 h 1597499"/>
                    <a:gd name="connsiteX101" fmla="*/ 14602 w 252773"/>
                    <a:gd name="connsiteY101" fmla="*/ 512270 h 1597499"/>
                    <a:gd name="connsiteX102" fmla="*/ 77544 w 252773"/>
                    <a:gd name="connsiteY102" fmla="*/ 512270 h 1597499"/>
                    <a:gd name="connsiteX103" fmla="*/ 77544 w 252773"/>
                    <a:gd name="connsiteY103" fmla="*/ 449007 h 1597499"/>
                    <a:gd name="connsiteX104" fmla="*/ 14602 w 252773"/>
                    <a:gd name="connsiteY104" fmla="*/ 449007 h 1597499"/>
                    <a:gd name="connsiteX105" fmla="*/ 94664 w 252773"/>
                    <a:gd name="connsiteY105" fmla="*/ 447979 h 1597499"/>
                    <a:gd name="connsiteX106" fmla="*/ 94664 w 252773"/>
                    <a:gd name="connsiteY106" fmla="*/ 512270 h 1597499"/>
                    <a:gd name="connsiteX107" fmla="*/ 158613 w 252773"/>
                    <a:gd name="connsiteY107" fmla="*/ 512270 h 1597499"/>
                    <a:gd name="connsiteX108" fmla="*/ 158613 w 252773"/>
                    <a:gd name="connsiteY108" fmla="*/ 447979 h 1597499"/>
                    <a:gd name="connsiteX109" fmla="*/ 94664 w 252773"/>
                    <a:gd name="connsiteY109" fmla="*/ 447979 h 1597499"/>
                    <a:gd name="connsiteX110" fmla="*/ 174726 w 252773"/>
                    <a:gd name="connsiteY110" fmla="*/ 368258 h 1597499"/>
                    <a:gd name="connsiteX111" fmla="*/ 174726 w 252773"/>
                    <a:gd name="connsiteY111" fmla="*/ 431006 h 1597499"/>
                    <a:gd name="connsiteX112" fmla="*/ 239178 w 252773"/>
                    <a:gd name="connsiteY112" fmla="*/ 431006 h 1597499"/>
                    <a:gd name="connsiteX113" fmla="*/ 239178 w 252773"/>
                    <a:gd name="connsiteY113" fmla="*/ 368258 h 1597499"/>
                    <a:gd name="connsiteX114" fmla="*/ 174726 w 252773"/>
                    <a:gd name="connsiteY114" fmla="*/ 368258 h 1597499"/>
                    <a:gd name="connsiteX115" fmla="*/ 95168 w 252773"/>
                    <a:gd name="connsiteY115" fmla="*/ 367744 h 1597499"/>
                    <a:gd name="connsiteX116" fmla="*/ 95168 w 252773"/>
                    <a:gd name="connsiteY116" fmla="*/ 431520 h 1597499"/>
                    <a:gd name="connsiteX117" fmla="*/ 158613 w 252773"/>
                    <a:gd name="connsiteY117" fmla="*/ 431520 h 1597499"/>
                    <a:gd name="connsiteX118" fmla="*/ 158613 w 252773"/>
                    <a:gd name="connsiteY118" fmla="*/ 367744 h 1597499"/>
                    <a:gd name="connsiteX119" fmla="*/ 95168 w 252773"/>
                    <a:gd name="connsiteY119" fmla="*/ 367744 h 1597499"/>
                    <a:gd name="connsiteX120" fmla="*/ 0 w 252773"/>
                    <a:gd name="connsiteY120" fmla="*/ 350771 h 1597499"/>
                    <a:gd name="connsiteX121" fmla="*/ 252270 w 252773"/>
                    <a:gd name="connsiteY121" fmla="*/ 350771 h 1597499"/>
                    <a:gd name="connsiteX122" fmla="*/ 252270 w 252773"/>
                    <a:gd name="connsiteY122" fmla="*/ 1597499 h 1597499"/>
                    <a:gd name="connsiteX123" fmla="*/ 0 w 252773"/>
                    <a:gd name="connsiteY123" fmla="*/ 1597499 h 1597499"/>
                    <a:gd name="connsiteX124" fmla="*/ 0 w 252773"/>
                    <a:gd name="connsiteY124" fmla="*/ 350771 h 1597499"/>
                    <a:gd name="connsiteX125" fmla="*/ 134947 w 252773"/>
                    <a:gd name="connsiteY125" fmla="*/ 273107 h 1597499"/>
                    <a:gd name="connsiteX126" fmla="*/ 134947 w 252773"/>
                    <a:gd name="connsiteY126" fmla="*/ 321969 h 1597499"/>
                    <a:gd name="connsiteX127" fmla="*/ 238674 w 252773"/>
                    <a:gd name="connsiteY127" fmla="*/ 321969 h 1597499"/>
                    <a:gd name="connsiteX128" fmla="*/ 238674 w 252773"/>
                    <a:gd name="connsiteY128" fmla="*/ 273107 h 1597499"/>
                    <a:gd name="connsiteX129" fmla="*/ 134947 w 252773"/>
                    <a:gd name="connsiteY129" fmla="*/ 273107 h 1597499"/>
                    <a:gd name="connsiteX130" fmla="*/ 14099 w 252773"/>
                    <a:gd name="connsiteY130" fmla="*/ 271564 h 1597499"/>
                    <a:gd name="connsiteX131" fmla="*/ 14099 w 252773"/>
                    <a:gd name="connsiteY131" fmla="*/ 321969 h 1597499"/>
                    <a:gd name="connsiteX132" fmla="*/ 117827 w 252773"/>
                    <a:gd name="connsiteY132" fmla="*/ 321969 h 1597499"/>
                    <a:gd name="connsiteX133" fmla="*/ 117827 w 252773"/>
                    <a:gd name="connsiteY133" fmla="*/ 271564 h 1597499"/>
                    <a:gd name="connsiteX134" fmla="*/ 66466 w 252773"/>
                    <a:gd name="connsiteY134" fmla="*/ 271564 h 1597499"/>
                    <a:gd name="connsiteX135" fmla="*/ 14099 w 252773"/>
                    <a:gd name="connsiteY135" fmla="*/ 271564 h 1597499"/>
                    <a:gd name="connsiteX136" fmla="*/ 49346 w 252773"/>
                    <a:gd name="connsiteY136" fmla="*/ 209331 h 1597499"/>
                    <a:gd name="connsiteX137" fmla="*/ 17120 w 252773"/>
                    <a:gd name="connsiteY137" fmla="*/ 255106 h 1597499"/>
                    <a:gd name="connsiteX138" fmla="*/ 237164 w 252773"/>
                    <a:gd name="connsiteY138" fmla="*/ 255106 h 1597499"/>
                    <a:gd name="connsiteX139" fmla="*/ 202923 w 252773"/>
                    <a:gd name="connsiteY139" fmla="*/ 209331 h 1597499"/>
                    <a:gd name="connsiteX140" fmla="*/ 49346 w 252773"/>
                    <a:gd name="connsiteY140" fmla="*/ 209331 h 1597499"/>
                    <a:gd name="connsiteX141" fmla="*/ 0 w 252773"/>
                    <a:gd name="connsiteY141" fmla="*/ 190815 h 1597499"/>
                    <a:gd name="connsiteX142" fmla="*/ 252773 w 252773"/>
                    <a:gd name="connsiteY142" fmla="*/ 190815 h 1597499"/>
                    <a:gd name="connsiteX143" fmla="*/ 252773 w 252773"/>
                    <a:gd name="connsiteY143" fmla="*/ 340484 h 1597499"/>
                    <a:gd name="connsiteX144" fmla="*/ 0 w 252773"/>
                    <a:gd name="connsiteY144" fmla="*/ 340484 h 1597499"/>
                    <a:gd name="connsiteX145" fmla="*/ 0 w 252773"/>
                    <a:gd name="connsiteY145" fmla="*/ 190815 h 1597499"/>
                    <a:gd name="connsiteX146" fmla="*/ 31723 w 252773"/>
                    <a:gd name="connsiteY146" fmla="*/ 0 h 1597499"/>
                    <a:gd name="connsiteX147" fmla="*/ 31723 w 252773"/>
                    <a:gd name="connsiteY147" fmla="*/ 120867 h 1597499"/>
                    <a:gd name="connsiteX148" fmla="*/ 95168 w 252773"/>
                    <a:gd name="connsiteY148" fmla="*/ 120867 h 1597499"/>
                    <a:gd name="connsiteX149" fmla="*/ 95168 w 252773"/>
                    <a:gd name="connsiteY149" fmla="*/ 183100 h 1597499"/>
                    <a:gd name="connsiteX150" fmla="*/ 11078 w 252773"/>
                    <a:gd name="connsiteY150" fmla="*/ 183100 h 1597499"/>
                    <a:gd name="connsiteX151" fmla="*/ 24170 w 252773"/>
                    <a:gd name="connsiteY151" fmla="*/ 514 h 1597499"/>
                    <a:gd name="connsiteX152" fmla="*/ 31723 w 252773"/>
                    <a:gd name="connsiteY152" fmla="*/ 0 h 1597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252773" h="1597499">
                      <a:moveTo>
                        <a:pt x="94664" y="1169580"/>
                      </a:moveTo>
                      <a:cubicBezTo>
                        <a:pt x="94664" y="1191696"/>
                        <a:pt x="94664" y="1211754"/>
                        <a:pt x="94664" y="1232327"/>
                      </a:cubicBezTo>
                      <a:cubicBezTo>
                        <a:pt x="115813" y="1232327"/>
                        <a:pt x="135450" y="1232327"/>
                        <a:pt x="158109" y="1232327"/>
                      </a:cubicBezTo>
                      <a:cubicBezTo>
                        <a:pt x="158109" y="1209697"/>
                        <a:pt x="158109" y="1189639"/>
                        <a:pt x="158109" y="1169580"/>
                      </a:cubicBezTo>
                      <a:cubicBezTo>
                        <a:pt x="136457" y="1169580"/>
                        <a:pt x="115813" y="1169580"/>
                        <a:pt x="94664" y="1169580"/>
                      </a:cubicBezTo>
                      <a:close/>
                      <a:moveTo>
                        <a:pt x="175733" y="1168551"/>
                      </a:moveTo>
                      <a:cubicBezTo>
                        <a:pt x="175733" y="1190153"/>
                        <a:pt x="175733" y="1210726"/>
                        <a:pt x="175733" y="1231813"/>
                      </a:cubicBezTo>
                      <a:cubicBezTo>
                        <a:pt x="197385" y="1231813"/>
                        <a:pt x="217022" y="1231813"/>
                        <a:pt x="237667" y="1231813"/>
                      </a:cubicBezTo>
                      <a:cubicBezTo>
                        <a:pt x="237667" y="1210212"/>
                        <a:pt x="237667" y="1189639"/>
                        <a:pt x="237667" y="1168551"/>
                      </a:cubicBezTo>
                      <a:cubicBezTo>
                        <a:pt x="216519" y="1168551"/>
                        <a:pt x="196881" y="1168551"/>
                        <a:pt x="175733" y="1168551"/>
                      </a:cubicBezTo>
                      <a:close/>
                      <a:moveTo>
                        <a:pt x="95168" y="1090888"/>
                      </a:moveTo>
                      <a:cubicBezTo>
                        <a:pt x="95168" y="1112490"/>
                        <a:pt x="95168" y="1132548"/>
                        <a:pt x="95168" y="1153636"/>
                      </a:cubicBezTo>
                      <a:cubicBezTo>
                        <a:pt x="116820" y="1153636"/>
                        <a:pt x="135954" y="1153636"/>
                        <a:pt x="157605" y="1153636"/>
                      </a:cubicBezTo>
                      <a:cubicBezTo>
                        <a:pt x="157605" y="1132548"/>
                        <a:pt x="157605" y="1113004"/>
                        <a:pt x="157605" y="1090888"/>
                      </a:cubicBezTo>
                      <a:cubicBezTo>
                        <a:pt x="135954" y="1090888"/>
                        <a:pt x="115309" y="1090888"/>
                        <a:pt x="95168" y="1090888"/>
                      </a:cubicBezTo>
                      <a:close/>
                      <a:moveTo>
                        <a:pt x="15106" y="1090888"/>
                      </a:moveTo>
                      <a:cubicBezTo>
                        <a:pt x="15106" y="1112490"/>
                        <a:pt x="15106" y="1132548"/>
                        <a:pt x="15106" y="1153636"/>
                      </a:cubicBezTo>
                      <a:cubicBezTo>
                        <a:pt x="36758" y="1153636"/>
                        <a:pt x="56396" y="1153636"/>
                        <a:pt x="77544" y="1153636"/>
                      </a:cubicBezTo>
                      <a:cubicBezTo>
                        <a:pt x="77544" y="1132548"/>
                        <a:pt x="77544" y="1112490"/>
                        <a:pt x="77544" y="1090888"/>
                      </a:cubicBezTo>
                      <a:cubicBezTo>
                        <a:pt x="55389" y="1090888"/>
                        <a:pt x="34744" y="1090888"/>
                        <a:pt x="15106" y="1090888"/>
                      </a:cubicBezTo>
                      <a:close/>
                      <a:moveTo>
                        <a:pt x="95671" y="1009110"/>
                      </a:moveTo>
                      <a:cubicBezTo>
                        <a:pt x="95671" y="1031225"/>
                        <a:pt x="95671" y="1051798"/>
                        <a:pt x="95671" y="1072886"/>
                      </a:cubicBezTo>
                      <a:cubicBezTo>
                        <a:pt x="116820" y="1072886"/>
                        <a:pt x="135954" y="1072886"/>
                        <a:pt x="157605" y="1072886"/>
                      </a:cubicBezTo>
                      <a:cubicBezTo>
                        <a:pt x="157605" y="1050256"/>
                        <a:pt x="157605" y="1029683"/>
                        <a:pt x="157605" y="1009110"/>
                      </a:cubicBezTo>
                      <a:cubicBezTo>
                        <a:pt x="135450" y="1009110"/>
                        <a:pt x="115813" y="1009110"/>
                        <a:pt x="95671" y="1009110"/>
                      </a:cubicBezTo>
                      <a:close/>
                      <a:moveTo>
                        <a:pt x="175733" y="1008595"/>
                      </a:moveTo>
                      <a:cubicBezTo>
                        <a:pt x="175733" y="1030197"/>
                        <a:pt x="175733" y="1050770"/>
                        <a:pt x="175733" y="1072371"/>
                      </a:cubicBezTo>
                      <a:cubicBezTo>
                        <a:pt x="197385" y="1072371"/>
                        <a:pt x="217022" y="1072371"/>
                        <a:pt x="238674" y="1072371"/>
                      </a:cubicBezTo>
                      <a:cubicBezTo>
                        <a:pt x="238674" y="1050770"/>
                        <a:pt x="238674" y="1029683"/>
                        <a:pt x="238674" y="1008595"/>
                      </a:cubicBezTo>
                      <a:cubicBezTo>
                        <a:pt x="216519" y="1008595"/>
                        <a:pt x="196881" y="1008595"/>
                        <a:pt x="175733" y="1008595"/>
                      </a:cubicBezTo>
                      <a:close/>
                      <a:moveTo>
                        <a:pt x="175733" y="929389"/>
                      </a:moveTo>
                      <a:cubicBezTo>
                        <a:pt x="175733" y="951505"/>
                        <a:pt x="175733" y="972078"/>
                        <a:pt x="175733" y="992651"/>
                      </a:cubicBezTo>
                      <a:cubicBezTo>
                        <a:pt x="197888" y="992651"/>
                        <a:pt x="218029" y="992651"/>
                        <a:pt x="239178" y="992651"/>
                      </a:cubicBezTo>
                      <a:cubicBezTo>
                        <a:pt x="239178" y="970535"/>
                        <a:pt x="239178" y="950990"/>
                        <a:pt x="239178" y="929389"/>
                      </a:cubicBezTo>
                      <a:cubicBezTo>
                        <a:pt x="218029" y="929389"/>
                        <a:pt x="196881" y="929389"/>
                        <a:pt x="175733" y="929389"/>
                      </a:cubicBezTo>
                      <a:close/>
                      <a:moveTo>
                        <a:pt x="95671" y="928875"/>
                      </a:moveTo>
                      <a:cubicBezTo>
                        <a:pt x="95671" y="951505"/>
                        <a:pt x="95671" y="972593"/>
                        <a:pt x="95671" y="993680"/>
                      </a:cubicBezTo>
                      <a:cubicBezTo>
                        <a:pt x="116820" y="993680"/>
                        <a:pt x="135954" y="993680"/>
                        <a:pt x="157605" y="993680"/>
                      </a:cubicBezTo>
                      <a:cubicBezTo>
                        <a:pt x="157605" y="970535"/>
                        <a:pt x="157605" y="949448"/>
                        <a:pt x="157605" y="928875"/>
                      </a:cubicBezTo>
                      <a:cubicBezTo>
                        <a:pt x="135450" y="928875"/>
                        <a:pt x="115309" y="928875"/>
                        <a:pt x="95671" y="928875"/>
                      </a:cubicBezTo>
                      <a:close/>
                      <a:moveTo>
                        <a:pt x="14602" y="928875"/>
                      </a:moveTo>
                      <a:cubicBezTo>
                        <a:pt x="14602" y="951505"/>
                        <a:pt x="14602" y="971563"/>
                        <a:pt x="14602" y="992651"/>
                      </a:cubicBezTo>
                      <a:cubicBezTo>
                        <a:pt x="36255" y="992651"/>
                        <a:pt x="56396" y="992651"/>
                        <a:pt x="77544" y="992651"/>
                      </a:cubicBezTo>
                      <a:cubicBezTo>
                        <a:pt x="77544" y="970021"/>
                        <a:pt x="77544" y="949448"/>
                        <a:pt x="77544" y="928875"/>
                      </a:cubicBezTo>
                      <a:cubicBezTo>
                        <a:pt x="55389" y="928875"/>
                        <a:pt x="35247" y="928875"/>
                        <a:pt x="14602" y="928875"/>
                      </a:cubicBezTo>
                      <a:close/>
                      <a:moveTo>
                        <a:pt x="175229" y="849668"/>
                      </a:moveTo>
                      <a:cubicBezTo>
                        <a:pt x="175229" y="871784"/>
                        <a:pt x="175229" y="891843"/>
                        <a:pt x="175229" y="912930"/>
                      </a:cubicBezTo>
                      <a:cubicBezTo>
                        <a:pt x="196881" y="912930"/>
                        <a:pt x="217022" y="912930"/>
                        <a:pt x="238171" y="912930"/>
                      </a:cubicBezTo>
                      <a:cubicBezTo>
                        <a:pt x="238171" y="891328"/>
                        <a:pt x="238171" y="870241"/>
                        <a:pt x="238171" y="849668"/>
                      </a:cubicBezTo>
                      <a:cubicBezTo>
                        <a:pt x="216015" y="849668"/>
                        <a:pt x="195874" y="849668"/>
                        <a:pt x="175229" y="849668"/>
                      </a:cubicBezTo>
                      <a:close/>
                      <a:moveTo>
                        <a:pt x="94664" y="767890"/>
                      </a:moveTo>
                      <a:cubicBezTo>
                        <a:pt x="94664" y="789492"/>
                        <a:pt x="94664" y="809551"/>
                        <a:pt x="94664" y="831152"/>
                      </a:cubicBezTo>
                      <a:cubicBezTo>
                        <a:pt x="116316" y="831152"/>
                        <a:pt x="136457" y="831152"/>
                        <a:pt x="157605" y="831152"/>
                      </a:cubicBezTo>
                      <a:cubicBezTo>
                        <a:pt x="157605" y="809036"/>
                        <a:pt x="157605" y="788463"/>
                        <a:pt x="157605" y="767890"/>
                      </a:cubicBezTo>
                      <a:cubicBezTo>
                        <a:pt x="135450" y="767890"/>
                        <a:pt x="115813" y="767890"/>
                        <a:pt x="94664" y="767890"/>
                      </a:cubicBezTo>
                      <a:close/>
                      <a:moveTo>
                        <a:pt x="15106" y="767890"/>
                      </a:moveTo>
                      <a:cubicBezTo>
                        <a:pt x="15106" y="790006"/>
                        <a:pt x="15106" y="810579"/>
                        <a:pt x="15106" y="831152"/>
                      </a:cubicBezTo>
                      <a:cubicBezTo>
                        <a:pt x="37262" y="831152"/>
                        <a:pt x="56899" y="831152"/>
                        <a:pt x="77040" y="831152"/>
                      </a:cubicBezTo>
                      <a:cubicBezTo>
                        <a:pt x="77040" y="809036"/>
                        <a:pt x="77040" y="788463"/>
                        <a:pt x="77040" y="767890"/>
                      </a:cubicBezTo>
                      <a:cubicBezTo>
                        <a:pt x="54885" y="767890"/>
                        <a:pt x="35247" y="767890"/>
                        <a:pt x="15106" y="767890"/>
                      </a:cubicBezTo>
                      <a:close/>
                      <a:moveTo>
                        <a:pt x="175229" y="767376"/>
                      </a:moveTo>
                      <a:cubicBezTo>
                        <a:pt x="175229" y="788978"/>
                        <a:pt x="175229" y="810065"/>
                        <a:pt x="175229" y="831667"/>
                      </a:cubicBezTo>
                      <a:cubicBezTo>
                        <a:pt x="196881" y="831667"/>
                        <a:pt x="217022" y="831667"/>
                        <a:pt x="238171" y="831667"/>
                      </a:cubicBezTo>
                      <a:cubicBezTo>
                        <a:pt x="238171" y="809551"/>
                        <a:pt x="238171" y="788978"/>
                        <a:pt x="238171" y="767376"/>
                      </a:cubicBezTo>
                      <a:cubicBezTo>
                        <a:pt x="216519" y="767376"/>
                        <a:pt x="196881" y="767376"/>
                        <a:pt x="175229" y="767376"/>
                      </a:cubicBezTo>
                      <a:close/>
                      <a:moveTo>
                        <a:pt x="175229" y="689712"/>
                      </a:moveTo>
                      <a:cubicBezTo>
                        <a:pt x="175229" y="711829"/>
                        <a:pt x="175229" y="731887"/>
                        <a:pt x="175229" y="752975"/>
                      </a:cubicBezTo>
                      <a:cubicBezTo>
                        <a:pt x="196378" y="752975"/>
                        <a:pt x="216519" y="752975"/>
                        <a:pt x="238171" y="752975"/>
                      </a:cubicBezTo>
                      <a:cubicBezTo>
                        <a:pt x="238171" y="730344"/>
                        <a:pt x="238171" y="709771"/>
                        <a:pt x="238171" y="689712"/>
                      </a:cubicBezTo>
                      <a:cubicBezTo>
                        <a:pt x="216015" y="689712"/>
                        <a:pt x="195371" y="689712"/>
                        <a:pt x="175229" y="689712"/>
                      </a:cubicBezTo>
                      <a:close/>
                      <a:moveTo>
                        <a:pt x="14602" y="689198"/>
                      </a:moveTo>
                      <a:cubicBezTo>
                        <a:pt x="14602" y="711314"/>
                        <a:pt x="14602" y="732402"/>
                        <a:pt x="14602" y="752460"/>
                      </a:cubicBezTo>
                      <a:cubicBezTo>
                        <a:pt x="36758" y="752460"/>
                        <a:pt x="56899" y="752460"/>
                        <a:pt x="78048" y="752460"/>
                      </a:cubicBezTo>
                      <a:cubicBezTo>
                        <a:pt x="78048" y="730344"/>
                        <a:pt x="78048" y="710285"/>
                        <a:pt x="78048" y="689198"/>
                      </a:cubicBezTo>
                      <a:cubicBezTo>
                        <a:pt x="56396" y="689198"/>
                        <a:pt x="35751" y="689198"/>
                        <a:pt x="14602" y="689198"/>
                      </a:cubicBezTo>
                      <a:close/>
                      <a:moveTo>
                        <a:pt x="14099" y="608449"/>
                      </a:moveTo>
                      <a:cubicBezTo>
                        <a:pt x="14099" y="630050"/>
                        <a:pt x="14099" y="650109"/>
                        <a:pt x="14099" y="671711"/>
                      </a:cubicBezTo>
                      <a:cubicBezTo>
                        <a:pt x="35751" y="671711"/>
                        <a:pt x="56396" y="671711"/>
                        <a:pt x="78048" y="671711"/>
                      </a:cubicBezTo>
                      <a:cubicBezTo>
                        <a:pt x="78048" y="650109"/>
                        <a:pt x="78048" y="630050"/>
                        <a:pt x="78048" y="608449"/>
                      </a:cubicBezTo>
                      <a:cubicBezTo>
                        <a:pt x="55389" y="608449"/>
                        <a:pt x="35247" y="608449"/>
                        <a:pt x="14099" y="608449"/>
                      </a:cubicBezTo>
                      <a:close/>
                      <a:moveTo>
                        <a:pt x="95168" y="607935"/>
                      </a:moveTo>
                      <a:cubicBezTo>
                        <a:pt x="95168" y="630565"/>
                        <a:pt x="95168" y="651138"/>
                        <a:pt x="95168" y="672226"/>
                      </a:cubicBezTo>
                      <a:cubicBezTo>
                        <a:pt x="116820" y="672226"/>
                        <a:pt x="136961" y="672226"/>
                        <a:pt x="158109" y="672226"/>
                      </a:cubicBezTo>
                      <a:cubicBezTo>
                        <a:pt x="158109" y="650109"/>
                        <a:pt x="158109" y="629536"/>
                        <a:pt x="158109" y="607935"/>
                      </a:cubicBezTo>
                      <a:cubicBezTo>
                        <a:pt x="136961" y="607935"/>
                        <a:pt x="116820" y="607935"/>
                        <a:pt x="95168" y="607935"/>
                      </a:cubicBezTo>
                      <a:close/>
                      <a:moveTo>
                        <a:pt x="175229" y="528728"/>
                      </a:moveTo>
                      <a:cubicBezTo>
                        <a:pt x="175229" y="550844"/>
                        <a:pt x="175229" y="571417"/>
                        <a:pt x="175229" y="592505"/>
                      </a:cubicBezTo>
                      <a:cubicBezTo>
                        <a:pt x="196378" y="592505"/>
                        <a:pt x="216519" y="592505"/>
                        <a:pt x="239178" y="592505"/>
                      </a:cubicBezTo>
                      <a:cubicBezTo>
                        <a:pt x="239178" y="570388"/>
                        <a:pt x="239178" y="550330"/>
                        <a:pt x="239178" y="528728"/>
                      </a:cubicBezTo>
                      <a:cubicBezTo>
                        <a:pt x="217526" y="528728"/>
                        <a:pt x="196378" y="528728"/>
                        <a:pt x="175229" y="528728"/>
                      </a:cubicBezTo>
                      <a:close/>
                      <a:moveTo>
                        <a:pt x="95168" y="528214"/>
                      </a:moveTo>
                      <a:cubicBezTo>
                        <a:pt x="95168" y="550844"/>
                        <a:pt x="95168" y="571417"/>
                        <a:pt x="95168" y="593019"/>
                      </a:cubicBezTo>
                      <a:cubicBezTo>
                        <a:pt x="116820" y="593019"/>
                        <a:pt x="136457" y="593019"/>
                        <a:pt x="158613" y="593019"/>
                      </a:cubicBezTo>
                      <a:cubicBezTo>
                        <a:pt x="158613" y="569874"/>
                        <a:pt x="158613" y="549815"/>
                        <a:pt x="158613" y="528214"/>
                      </a:cubicBezTo>
                      <a:cubicBezTo>
                        <a:pt x="136457" y="528214"/>
                        <a:pt x="115813" y="528214"/>
                        <a:pt x="95168" y="528214"/>
                      </a:cubicBezTo>
                      <a:close/>
                      <a:moveTo>
                        <a:pt x="15106" y="528214"/>
                      </a:moveTo>
                      <a:cubicBezTo>
                        <a:pt x="15106" y="551873"/>
                        <a:pt x="15106" y="572446"/>
                        <a:pt x="15106" y="593019"/>
                      </a:cubicBezTo>
                      <a:cubicBezTo>
                        <a:pt x="37262" y="593019"/>
                        <a:pt x="56899" y="593019"/>
                        <a:pt x="78048" y="593019"/>
                      </a:cubicBezTo>
                      <a:cubicBezTo>
                        <a:pt x="78048" y="570903"/>
                        <a:pt x="78048" y="550330"/>
                        <a:pt x="78048" y="528214"/>
                      </a:cubicBezTo>
                      <a:cubicBezTo>
                        <a:pt x="56396" y="528214"/>
                        <a:pt x="36255" y="528214"/>
                        <a:pt x="15106" y="528214"/>
                      </a:cubicBezTo>
                      <a:close/>
                      <a:moveTo>
                        <a:pt x="14602" y="449007"/>
                      </a:moveTo>
                      <a:cubicBezTo>
                        <a:pt x="14602" y="471124"/>
                        <a:pt x="14602" y="491182"/>
                        <a:pt x="14602" y="512270"/>
                      </a:cubicBezTo>
                      <a:cubicBezTo>
                        <a:pt x="35751" y="512270"/>
                        <a:pt x="55389" y="512270"/>
                        <a:pt x="77544" y="512270"/>
                      </a:cubicBezTo>
                      <a:cubicBezTo>
                        <a:pt x="77544" y="489125"/>
                        <a:pt x="77544" y="468552"/>
                        <a:pt x="77544" y="449007"/>
                      </a:cubicBezTo>
                      <a:cubicBezTo>
                        <a:pt x="54885" y="449007"/>
                        <a:pt x="34744" y="449007"/>
                        <a:pt x="14602" y="449007"/>
                      </a:cubicBezTo>
                      <a:close/>
                      <a:moveTo>
                        <a:pt x="94664" y="447979"/>
                      </a:moveTo>
                      <a:cubicBezTo>
                        <a:pt x="94664" y="469580"/>
                        <a:pt x="94664" y="490153"/>
                        <a:pt x="94664" y="512270"/>
                      </a:cubicBezTo>
                      <a:cubicBezTo>
                        <a:pt x="116316" y="512270"/>
                        <a:pt x="136457" y="512270"/>
                        <a:pt x="158613" y="512270"/>
                      </a:cubicBezTo>
                      <a:cubicBezTo>
                        <a:pt x="158613" y="489639"/>
                        <a:pt x="158613" y="469580"/>
                        <a:pt x="158613" y="447979"/>
                      </a:cubicBezTo>
                      <a:cubicBezTo>
                        <a:pt x="136961" y="447979"/>
                        <a:pt x="116316" y="447979"/>
                        <a:pt x="94664" y="447979"/>
                      </a:cubicBezTo>
                      <a:close/>
                      <a:moveTo>
                        <a:pt x="174726" y="368258"/>
                      </a:moveTo>
                      <a:cubicBezTo>
                        <a:pt x="174726" y="389346"/>
                        <a:pt x="174726" y="409404"/>
                        <a:pt x="174726" y="431006"/>
                      </a:cubicBezTo>
                      <a:cubicBezTo>
                        <a:pt x="196378" y="431006"/>
                        <a:pt x="217526" y="431006"/>
                        <a:pt x="239178" y="431006"/>
                      </a:cubicBezTo>
                      <a:cubicBezTo>
                        <a:pt x="239178" y="409919"/>
                        <a:pt x="239178" y="390374"/>
                        <a:pt x="239178" y="368258"/>
                      </a:cubicBezTo>
                      <a:cubicBezTo>
                        <a:pt x="217526" y="368258"/>
                        <a:pt x="196881" y="368258"/>
                        <a:pt x="174726" y="368258"/>
                      </a:cubicBezTo>
                      <a:close/>
                      <a:moveTo>
                        <a:pt x="95168" y="367744"/>
                      </a:moveTo>
                      <a:cubicBezTo>
                        <a:pt x="95168" y="389860"/>
                        <a:pt x="95168" y="410947"/>
                        <a:pt x="95168" y="431520"/>
                      </a:cubicBezTo>
                      <a:cubicBezTo>
                        <a:pt x="117323" y="431520"/>
                        <a:pt x="137968" y="431520"/>
                        <a:pt x="158613" y="431520"/>
                      </a:cubicBezTo>
                      <a:cubicBezTo>
                        <a:pt x="158613" y="409404"/>
                        <a:pt x="158613" y="389346"/>
                        <a:pt x="158613" y="367744"/>
                      </a:cubicBezTo>
                      <a:cubicBezTo>
                        <a:pt x="135954" y="367744"/>
                        <a:pt x="115813" y="367744"/>
                        <a:pt x="95168" y="367744"/>
                      </a:cubicBezTo>
                      <a:close/>
                      <a:moveTo>
                        <a:pt x="0" y="350771"/>
                      </a:moveTo>
                      <a:cubicBezTo>
                        <a:pt x="83083" y="350771"/>
                        <a:pt x="166669" y="350771"/>
                        <a:pt x="252270" y="350771"/>
                      </a:cubicBezTo>
                      <a:cubicBezTo>
                        <a:pt x="252270" y="765319"/>
                        <a:pt x="252270" y="1180380"/>
                        <a:pt x="252270" y="1597499"/>
                      </a:cubicBezTo>
                      <a:cubicBezTo>
                        <a:pt x="167173" y="1597499"/>
                        <a:pt x="84594" y="1597499"/>
                        <a:pt x="0" y="1597499"/>
                      </a:cubicBezTo>
                      <a:cubicBezTo>
                        <a:pt x="0" y="1181923"/>
                        <a:pt x="0" y="767376"/>
                        <a:pt x="0" y="350771"/>
                      </a:cubicBezTo>
                      <a:close/>
                      <a:moveTo>
                        <a:pt x="134947" y="273107"/>
                      </a:moveTo>
                      <a:cubicBezTo>
                        <a:pt x="134947" y="290080"/>
                        <a:pt x="134947" y="306024"/>
                        <a:pt x="134947" y="321969"/>
                      </a:cubicBezTo>
                      <a:cubicBezTo>
                        <a:pt x="170194" y="321969"/>
                        <a:pt x="203931" y="321969"/>
                        <a:pt x="238674" y="321969"/>
                      </a:cubicBezTo>
                      <a:cubicBezTo>
                        <a:pt x="238674" y="304482"/>
                        <a:pt x="238674" y="289566"/>
                        <a:pt x="238674" y="273107"/>
                      </a:cubicBezTo>
                      <a:cubicBezTo>
                        <a:pt x="202420" y="273107"/>
                        <a:pt x="169691" y="273107"/>
                        <a:pt x="134947" y="273107"/>
                      </a:cubicBezTo>
                      <a:close/>
                      <a:moveTo>
                        <a:pt x="14099" y="271564"/>
                      </a:moveTo>
                      <a:cubicBezTo>
                        <a:pt x="14099" y="290080"/>
                        <a:pt x="14099" y="304996"/>
                        <a:pt x="14099" y="321969"/>
                      </a:cubicBezTo>
                      <a:cubicBezTo>
                        <a:pt x="50353" y="321969"/>
                        <a:pt x="83587" y="321969"/>
                        <a:pt x="117827" y="321969"/>
                      </a:cubicBezTo>
                      <a:cubicBezTo>
                        <a:pt x="117827" y="304996"/>
                        <a:pt x="117827" y="289052"/>
                        <a:pt x="117827" y="271564"/>
                      </a:cubicBezTo>
                      <a:cubicBezTo>
                        <a:pt x="99700" y="271564"/>
                        <a:pt x="83083" y="271564"/>
                        <a:pt x="66466" y="271564"/>
                      </a:cubicBezTo>
                      <a:cubicBezTo>
                        <a:pt x="49346" y="271564"/>
                        <a:pt x="32226" y="271564"/>
                        <a:pt x="14099" y="271564"/>
                      </a:cubicBezTo>
                      <a:close/>
                      <a:moveTo>
                        <a:pt x="49346" y="209331"/>
                      </a:moveTo>
                      <a:cubicBezTo>
                        <a:pt x="11581" y="209331"/>
                        <a:pt x="6043" y="217045"/>
                        <a:pt x="17120" y="255106"/>
                      </a:cubicBezTo>
                      <a:cubicBezTo>
                        <a:pt x="90132" y="255106"/>
                        <a:pt x="163145" y="255106"/>
                        <a:pt x="237164" y="255106"/>
                      </a:cubicBezTo>
                      <a:cubicBezTo>
                        <a:pt x="243710" y="212417"/>
                        <a:pt x="241192" y="209331"/>
                        <a:pt x="202923" y="209331"/>
                      </a:cubicBezTo>
                      <a:cubicBezTo>
                        <a:pt x="151563" y="209331"/>
                        <a:pt x="100707" y="209331"/>
                        <a:pt x="49346" y="209331"/>
                      </a:cubicBezTo>
                      <a:close/>
                      <a:moveTo>
                        <a:pt x="0" y="190815"/>
                      </a:moveTo>
                      <a:cubicBezTo>
                        <a:pt x="84594" y="190815"/>
                        <a:pt x="167676" y="190815"/>
                        <a:pt x="252773" y="190815"/>
                      </a:cubicBezTo>
                      <a:cubicBezTo>
                        <a:pt x="252773" y="240704"/>
                        <a:pt x="252773" y="290080"/>
                        <a:pt x="252773" y="340484"/>
                      </a:cubicBezTo>
                      <a:cubicBezTo>
                        <a:pt x="168180" y="340484"/>
                        <a:pt x="84594" y="340484"/>
                        <a:pt x="0" y="340484"/>
                      </a:cubicBezTo>
                      <a:cubicBezTo>
                        <a:pt x="0" y="290594"/>
                        <a:pt x="0" y="241219"/>
                        <a:pt x="0" y="190815"/>
                      </a:cubicBezTo>
                      <a:close/>
                      <a:moveTo>
                        <a:pt x="31723" y="0"/>
                      </a:moveTo>
                      <a:cubicBezTo>
                        <a:pt x="31723" y="39603"/>
                        <a:pt x="31723" y="78691"/>
                        <a:pt x="31723" y="120867"/>
                      </a:cubicBezTo>
                      <a:cubicBezTo>
                        <a:pt x="55892" y="120867"/>
                        <a:pt x="74523" y="120867"/>
                        <a:pt x="95168" y="120867"/>
                      </a:cubicBezTo>
                      <a:cubicBezTo>
                        <a:pt x="95168" y="142468"/>
                        <a:pt x="95168" y="162013"/>
                        <a:pt x="95168" y="183100"/>
                      </a:cubicBezTo>
                      <a:cubicBezTo>
                        <a:pt x="66467" y="183100"/>
                        <a:pt x="40786" y="183100"/>
                        <a:pt x="11078" y="183100"/>
                      </a:cubicBezTo>
                      <a:cubicBezTo>
                        <a:pt x="15610" y="121381"/>
                        <a:pt x="20142" y="61205"/>
                        <a:pt x="24170" y="514"/>
                      </a:cubicBezTo>
                      <a:cubicBezTo>
                        <a:pt x="26688" y="514"/>
                        <a:pt x="29205" y="514"/>
                        <a:pt x="317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CE5E9DB-4ECC-4B5E-B75F-8A57ECE8FE5C}"/>
                    </a:ext>
                  </a:extLst>
                </p:cNvPr>
                <p:cNvSpPr/>
                <p:nvPr/>
              </p:nvSpPr>
              <p:spPr>
                <a:xfrm>
                  <a:off x="4797295" y="2666418"/>
                  <a:ext cx="300411" cy="1590168"/>
                </a:xfrm>
                <a:custGeom>
                  <a:avLst/>
                  <a:gdLst>
                    <a:gd name="connsiteX0" fmla="*/ 99275 w 306851"/>
                    <a:gd name="connsiteY0" fmla="*/ 971161 h 1218693"/>
                    <a:gd name="connsiteX1" fmla="*/ 99275 w 306851"/>
                    <a:gd name="connsiteY1" fmla="*/ 1025454 h 1218693"/>
                    <a:gd name="connsiteX2" fmla="*/ 207576 w 306851"/>
                    <a:gd name="connsiteY2" fmla="*/ 1025454 h 1218693"/>
                    <a:gd name="connsiteX3" fmla="*/ 207576 w 306851"/>
                    <a:gd name="connsiteY3" fmla="*/ 971161 h 1218693"/>
                    <a:gd name="connsiteX4" fmla="*/ 99275 w 306851"/>
                    <a:gd name="connsiteY4" fmla="*/ 849179 h 1218693"/>
                    <a:gd name="connsiteX5" fmla="*/ 99275 w 306851"/>
                    <a:gd name="connsiteY5" fmla="*/ 903472 h 1218693"/>
                    <a:gd name="connsiteX6" fmla="*/ 207576 w 306851"/>
                    <a:gd name="connsiteY6" fmla="*/ 903472 h 1218693"/>
                    <a:gd name="connsiteX7" fmla="*/ 207576 w 306851"/>
                    <a:gd name="connsiteY7" fmla="*/ 849179 h 1218693"/>
                    <a:gd name="connsiteX8" fmla="*/ 99275 w 306851"/>
                    <a:gd name="connsiteY8" fmla="*/ 727198 h 1218693"/>
                    <a:gd name="connsiteX9" fmla="*/ 99275 w 306851"/>
                    <a:gd name="connsiteY9" fmla="*/ 781490 h 1218693"/>
                    <a:gd name="connsiteX10" fmla="*/ 207576 w 306851"/>
                    <a:gd name="connsiteY10" fmla="*/ 781490 h 1218693"/>
                    <a:gd name="connsiteX11" fmla="*/ 207576 w 306851"/>
                    <a:gd name="connsiteY11" fmla="*/ 727198 h 1218693"/>
                    <a:gd name="connsiteX12" fmla="*/ 99275 w 306851"/>
                    <a:gd name="connsiteY12" fmla="*/ 605216 h 1218693"/>
                    <a:gd name="connsiteX13" fmla="*/ 99275 w 306851"/>
                    <a:gd name="connsiteY13" fmla="*/ 659508 h 1218693"/>
                    <a:gd name="connsiteX14" fmla="*/ 207576 w 306851"/>
                    <a:gd name="connsiteY14" fmla="*/ 659508 h 1218693"/>
                    <a:gd name="connsiteX15" fmla="*/ 207576 w 306851"/>
                    <a:gd name="connsiteY15" fmla="*/ 605216 h 1218693"/>
                    <a:gd name="connsiteX16" fmla="*/ 99275 w 306851"/>
                    <a:gd name="connsiteY16" fmla="*/ 483234 h 1218693"/>
                    <a:gd name="connsiteX17" fmla="*/ 99275 w 306851"/>
                    <a:gd name="connsiteY17" fmla="*/ 537526 h 1218693"/>
                    <a:gd name="connsiteX18" fmla="*/ 207576 w 306851"/>
                    <a:gd name="connsiteY18" fmla="*/ 537526 h 1218693"/>
                    <a:gd name="connsiteX19" fmla="*/ 207576 w 306851"/>
                    <a:gd name="connsiteY19" fmla="*/ 483234 h 1218693"/>
                    <a:gd name="connsiteX20" fmla="*/ 99275 w 306851"/>
                    <a:gd name="connsiteY20" fmla="*/ 361252 h 1218693"/>
                    <a:gd name="connsiteX21" fmla="*/ 99275 w 306851"/>
                    <a:gd name="connsiteY21" fmla="*/ 415544 h 1218693"/>
                    <a:gd name="connsiteX22" fmla="*/ 207576 w 306851"/>
                    <a:gd name="connsiteY22" fmla="*/ 415544 h 1218693"/>
                    <a:gd name="connsiteX23" fmla="*/ 207576 w 306851"/>
                    <a:gd name="connsiteY23" fmla="*/ 361252 h 1218693"/>
                    <a:gd name="connsiteX24" fmla="*/ 99275 w 306851"/>
                    <a:gd name="connsiteY24" fmla="*/ 239270 h 1218693"/>
                    <a:gd name="connsiteX25" fmla="*/ 99275 w 306851"/>
                    <a:gd name="connsiteY25" fmla="*/ 293563 h 1218693"/>
                    <a:gd name="connsiteX26" fmla="*/ 207576 w 306851"/>
                    <a:gd name="connsiteY26" fmla="*/ 293563 h 1218693"/>
                    <a:gd name="connsiteX27" fmla="*/ 207576 w 306851"/>
                    <a:gd name="connsiteY27" fmla="*/ 239270 h 1218693"/>
                    <a:gd name="connsiteX28" fmla="*/ 99275 w 306851"/>
                    <a:gd name="connsiteY28" fmla="*/ 117288 h 1218693"/>
                    <a:gd name="connsiteX29" fmla="*/ 99275 w 306851"/>
                    <a:gd name="connsiteY29" fmla="*/ 171581 h 1218693"/>
                    <a:gd name="connsiteX30" fmla="*/ 207576 w 306851"/>
                    <a:gd name="connsiteY30" fmla="*/ 171581 h 1218693"/>
                    <a:gd name="connsiteX31" fmla="*/ 207576 w 306851"/>
                    <a:gd name="connsiteY31" fmla="*/ 117288 h 1218693"/>
                    <a:gd name="connsiteX32" fmla="*/ 0 w 306851"/>
                    <a:gd name="connsiteY32" fmla="*/ 0 h 1218693"/>
                    <a:gd name="connsiteX33" fmla="*/ 306851 w 306851"/>
                    <a:gd name="connsiteY33" fmla="*/ 0 h 1218693"/>
                    <a:gd name="connsiteX34" fmla="*/ 306851 w 306851"/>
                    <a:gd name="connsiteY34" fmla="*/ 1218693 h 1218693"/>
                    <a:gd name="connsiteX35" fmla="*/ 0 w 306851"/>
                    <a:gd name="connsiteY35" fmla="*/ 1218693 h 1218693"/>
                    <a:gd name="connsiteX0" fmla="*/ 99275 w 306851"/>
                    <a:gd name="connsiteY0" fmla="*/ 1342636 h 1590168"/>
                    <a:gd name="connsiteX1" fmla="*/ 99275 w 306851"/>
                    <a:gd name="connsiteY1" fmla="*/ 1396929 h 1590168"/>
                    <a:gd name="connsiteX2" fmla="*/ 207576 w 306851"/>
                    <a:gd name="connsiteY2" fmla="*/ 1396929 h 1590168"/>
                    <a:gd name="connsiteX3" fmla="*/ 207576 w 306851"/>
                    <a:gd name="connsiteY3" fmla="*/ 1342636 h 1590168"/>
                    <a:gd name="connsiteX4" fmla="*/ 99275 w 306851"/>
                    <a:gd name="connsiteY4" fmla="*/ 1342636 h 1590168"/>
                    <a:gd name="connsiteX5" fmla="*/ 99275 w 306851"/>
                    <a:gd name="connsiteY5" fmla="*/ 1220654 h 1590168"/>
                    <a:gd name="connsiteX6" fmla="*/ 99275 w 306851"/>
                    <a:gd name="connsiteY6" fmla="*/ 1274947 h 1590168"/>
                    <a:gd name="connsiteX7" fmla="*/ 207576 w 306851"/>
                    <a:gd name="connsiteY7" fmla="*/ 1274947 h 1590168"/>
                    <a:gd name="connsiteX8" fmla="*/ 207576 w 306851"/>
                    <a:gd name="connsiteY8" fmla="*/ 1220654 h 1590168"/>
                    <a:gd name="connsiteX9" fmla="*/ 99275 w 306851"/>
                    <a:gd name="connsiteY9" fmla="*/ 1220654 h 1590168"/>
                    <a:gd name="connsiteX10" fmla="*/ 99275 w 306851"/>
                    <a:gd name="connsiteY10" fmla="*/ 1098673 h 1590168"/>
                    <a:gd name="connsiteX11" fmla="*/ 99275 w 306851"/>
                    <a:gd name="connsiteY11" fmla="*/ 1152965 h 1590168"/>
                    <a:gd name="connsiteX12" fmla="*/ 207576 w 306851"/>
                    <a:gd name="connsiteY12" fmla="*/ 1152965 h 1590168"/>
                    <a:gd name="connsiteX13" fmla="*/ 207576 w 306851"/>
                    <a:gd name="connsiteY13" fmla="*/ 1098673 h 1590168"/>
                    <a:gd name="connsiteX14" fmla="*/ 99275 w 306851"/>
                    <a:gd name="connsiteY14" fmla="*/ 1098673 h 1590168"/>
                    <a:gd name="connsiteX15" fmla="*/ 99275 w 306851"/>
                    <a:gd name="connsiteY15" fmla="*/ 976691 h 1590168"/>
                    <a:gd name="connsiteX16" fmla="*/ 99275 w 306851"/>
                    <a:gd name="connsiteY16" fmla="*/ 1030983 h 1590168"/>
                    <a:gd name="connsiteX17" fmla="*/ 207576 w 306851"/>
                    <a:gd name="connsiteY17" fmla="*/ 1030983 h 1590168"/>
                    <a:gd name="connsiteX18" fmla="*/ 207576 w 306851"/>
                    <a:gd name="connsiteY18" fmla="*/ 976691 h 1590168"/>
                    <a:gd name="connsiteX19" fmla="*/ 99275 w 306851"/>
                    <a:gd name="connsiteY19" fmla="*/ 976691 h 1590168"/>
                    <a:gd name="connsiteX20" fmla="*/ 99275 w 306851"/>
                    <a:gd name="connsiteY20" fmla="*/ 854709 h 1590168"/>
                    <a:gd name="connsiteX21" fmla="*/ 99275 w 306851"/>
                    <a:gd name="connsiteY21" fmla="*/ 909001 h 1590168"/>
                    <a:gd name="connsiteX22" fmla="*/ 207576 w 306851"/>
                    <a:gd name="connsiteY22" fmla="*/ 909001 h 1590168"/>
                    <a:gd name="connsiteX23" fmla="*/ 207576 w 306851"/>
                    <a:gd name="connsiteY23" fmla="*/ 854709 h 1590168"/>
                    <a:gd name="connsiteX24" fmla="*/ 99275 w 306851"/>
                    <a:gd name="connsiteY24" fmla="*/ 854709 h 1590168"/>
                    <a:gd name="connsiteX25" fmla="*/ 99275 w 306851"/>
                    <a:gd name="connsiteY25" fmla="*/ 732727 h 1590168"/>
                    <a:gd name="connsiteX26" fmla="*/ 99275 w 306851"/>
                    <a:gd name="connsiteY26" fmla="*/ 787019 h 1590168"/>
                    <a:gd name="connsiteX27" fmla="*/ 207576 w 306851"/>
                    <a:gd name="connsiteY27" fmla="*/ 787019 h 1590168"/>
                    <a:gd name="connsiteX28" fmla="*/ 207576 w 306851"/>
                    <a:gd name="connsiteY28" fmla="*/ 732727 h 1590168"/>
                    <a:gd name="connsiteX29" fmla="*/ 99275 w 306851"/>
                    <a:gd name="connsiteY29" fmla="*/ 732727 h 1590168"/>
                    <a:gd name="connsiteX30" fmla="*/ 99275 w 306851"/>
                    <a:gd name="connsiteY30" fmla="*/ 610745 h 1590168"/>
                    <a:gd name="connsiteX31" fmla="*/ 99275 w 306851"/>
                    <a:gd name="connsiteY31" fmla="*/ 665038 h 1590168"/>
                    <a:gd name="connsiteX32" fmla="*/ 207576 w 306851"/>
                    <a:gd name="connsiteY32" fmla="*/ 665038 h 1590168"/>
                    <a:gd name="connsiteX33" fmla="*/ 207576 w 306851"/>
                    <a:gd name="connsiteY33" fmla="*/ 610745 h 1590168"/>
                    <a:gd name="connsiteX34" fmla="*/ 99275 w 306851"/>
                    <a:gd name="connsiteY34" fmla="*/ 610745 h 1590168"/>
                    <a:gd name="connsiteX35" fmla="*/ 99275 w 306851"/>
                    <a:gd name="connsiteY35" fmla="*/ 488763 h 1590168"/>
                    <a:gd name="connsiteX36" fmla="*/ 99275 w 306851"/>
                    <a:gd name="connsiteY36" fmla="*/ 543056 h 1590168"/>
                    <a:gd name="connsiteX37" fmla="*/ 207576 w 306851"/>
                    <a:gd name="connsiteY37" fmla="*/ 543056 h 1590168"/>
                    <a:gd name="connsiteX38" fmla="*/ 207576 w 306851"/>
                    <a:gd name="connsiteY38" fmla="*/ 488763 h 1590168"/>
                    <a:gd name="connsiteX39" fmla="*/ 99275 w 306851"/>
                    <a:gd name="connsiteY39" fmla="*/ 488763 h 1590168"/>
                    <a:gd name="connsiteX40" fmla="*/ 9525 w 306851"/>
                    <a:gd name="connsiteY40" fmla="*/ 0 h 1590168"/>
                    <a:gd name="connsiteX41" fmla="*/ 306851 w 306851"/>
                    <a:gd name="connsiteY41" fmla="*/ 371475 h 1590168"/>
                    <a:gd name="connsiteX42" fmla="*/ 306851 w 306851"/>
                    <a:gd name="connsiteY42" fmla="*/ 1590168 h 1590168"/>
                    <a:gd name="connsiteX43" fmla="*/ 0 w 306851"/>
                    <a:gd name="connsiteY43" fmla="*/ 1590168 h 1590168"/>
                    <a:gd name="connsiteX44" fmla="*/ 9525 w 306851"/>
                    <a:gd name="connsiteY44" fmla="*/ 0 h 1590168"/>
                    <a:gd name="connsiteX0" fmla="*/ 99275 w 306851"/>
                    <a:gd name="connsiteY0" fmla="*/ 1342636 h 1590168"/>
                    <a:gd name="connsiteX1" fmla="*/ 99275 w 306851"/>
                    <a:gd name="connsiteY1" fmla="*/ 1396929 h 1590168"/>
                    <a:gd name="connsiteX2" fmla="*/ 207576 w 306851"/>
                    <a:gd name="connsiteY2" fmla="*/ 1396929 h 1590168"/>
                    <a:gd name="connsiteX3" fmla="*/ 207576 w 306851"/>
                    <a:gd name="connsiteY3" fmla="*/ 1342636 h 1590168"/>
                    <a:gd name="connsiteX4" fmla="*/ 99275 w 306851"/>
                    <a:gd name="connsiteY4" fmla="*/ 1342636 h 1590168"/>
                    <a:gd name="connsiteX5" fmla="*/ 99275 w 306851"/>
                    <a:gd name="connsiteY5" fmla="*/ 1220654 h 1590168"/>
                    <a:gd name="connsiteX6" fmla="*/ 99275 w 306851"/>
                    <a:gd name="connsiteY6" fmla="*/ 1274947 h 1590168"/>
                    <a:gd name="connsiteX7" fmla="*/ 207576 w 306851"/>
                    <a:gd name="connsiteY7" fmla="*/ 1274947 h 1590168"/>
                    <a:gd name="connsiteX8" fmla="*/ 207576 w 306851"/>
                    <a:gd name="connsiteY8" fmla="*/ 1220654 h 1590168"/>
                    <a:gd name="connsiteX9" fmla="*/ 99275 w 306851"/>
                    <a:gd name="connsiteY9" fmla="*/ 1220654 h 1590168"/>
                    <a:gd name="connsiteX10" fmla="*/ 99275 w 306851"/>
                    <a:gd name="connsiteY10" fmla="*/ 1098673 h 1590168"/>
                    <a:gd name="connsiteX11" fmla="*/ 99275 w 306851"/>
                    <a:gd name="connsiteY11" fmla="*/ 1152965 h 1590168"/>
                    <a:gd name="connsiteX12" fmla="*/ 207576 w 306851"/>
                    <a:gd name="connsiteY12" fmla="*/ 1152965 h 1590168"/>
                    <a:gd name="connsiteX13" fmla="*/ 207576 w 306851"/>
                    <a:gd name="connsiteY13" fmla="*/ 1098673 h 1590168"/>
                    <a:gd name="connsiteX14" fmla="*/ 99275 w 306851"/>
                    <a:gd name="connsiteY14" fmla="*/ 1098673 h 1590168"/>
                    <a:gd name="connsiteX15" fmla="*/ 99275 w 306851"/>
                    <a:gd name="connsiteY15" fmla="*/ 976691 h 1590168"/>
                    <a:gd name="connsiteX16" fmla="*/ 99275 w 306851"/>
                    <a:gd name="connsiteY16" fmla="*/ 1030983 h 1590168"/>
                    <a:gd name="connsiteX17" fmla="*/ 207576 w 306851"/>
                    <a:gd name="connsiteY17" fmla="*/ 1030983 h 1590168"/>
                    <a:gd name="connsiteX18" fmla="*/ 207576 w 306851"/>
                    <a:gd name="connsiteY18" fmla="*/ 976691 h 1590168"/>
                    <a:gd name="connsiteX19" fmla="*/ 99275 w 306851"/>
                    <a:gd name="connsiteY19" fmla="*/ 976691 h 1590168"/>
                    <a:gd name="connsiteX20" fmla="*/ 99275 w 306851"/>
                    <a:gd name="connsiteY20" fmla="*/ 854709 h 1590168"/>
                    <a:gd name="connsiteX21" fmla="*/ 99275 w 306851"/>
                    <a:gd name="connsiteY21" fmla="*/ 909001 h 1590168"/>
                    <a:gd name="connsiteX22" fmla="*/ 207576 w 306851"/>
                    <a:gd name="connsiteY22" fmla="*/ 909001 h 1590168"/>
                    <a:gd name="connsiteX23" fmla="*/ 207576 w 306851"/>
                    <a:gd name="connsiteY23" fmla="*/ 854709 h 1590168"/>
                    <a:gd name="connsiteX24" fmla="*/ 99275 w 306851"/>
                    <a:gd name="connsiteY24" fmla="*/ 854709 h 1590168"/>
                    <a:gd name="connsiteX25" fmla="*/ 99275 w 306851"/>
                    <a:gd name="connsiteY25" fmla="*/ 732727 h 1590168"/>
                    <a:gd name="connsiteX26" fmla="*/ 99275 w 306851"/>
                    <a:gd name="connsiteY26" fmla="*/ 787019 h 1590168"/>
                    <a:gd name="connsiteX27" fmla="*/ 207576 w 306851"/>
                    <a:gd name="connsiteY27" fmla="*/ 787019 h 1590168"/>
                    <a:gd name="connsiteX28" fmla="*/ 207576 w 306851"/>
                    <a:gd name="connsiteY28" fmla="*/ 732727 h 1590168"/>
                    <a:gd name="connsiteX29" fmla="*/ 99275 w 306851"/>
                    <a:gd name="connsiteY29" fmla="*/ 732727 h 1590168"/>
                    <a:gd name="connsiteX30" fmla="*/ 99275 w 306851"/>
                    <a:gd name="connsiteY30" fmla="*/ 610745 h 1590168"/>
                    <a:gd name="connsiteX31" fmla="*/ 99275 w 306851"/>
                    <a:gd name="connsiteY31" fmla="*/ 665038 h 1590168"/>
                    <a:gd name="connsiteX32" fmla="*/ 207576 w 306851"/>
                    <a:gd name="connsiteY32" fmla="*/ 665038 h 1590168"/>
                    <a:gd name="connsiteX33" fmla="*/ 207576 w 306851"/>
                    <a:gd name="connsiteY33" fmla="*/ 610745 h 1590168"/>
                    <a:gd name="connsiteX34" fmla="*/ 99275 w 306851"/>
                    <a:gd name="connsiteY34" fmla="*/ 610745 h 1590168"/>
                    <a:gd name="connsiteX35" fmla="*/ 99275 w 306851"/>
                    <a:gd name="connsiteY35" fmla="*/ 488763 h 1590168"/>
                    <a:gd name="connsiteX36" fmla="*/ 99275 w 306851"/>
                    <a:gd name="connsiteY36" fmla="*/ 543056 h 1590168"/>
                    <a:gd name="connsiteX37" fmla="*/ 207576 w 306851"/>
                    <a:gd name="connsiteY37" fmla="*/ 543056 h 1590168"/>
                    <a:gd name="connsiteX38" fmla="*/ 207576 w 306851"/>
                    <a:gd name="connsiteY38" fmla="*/ 488763 h 1590168"/>
                    <a:gd name="connsiteX39" fmla="*/ 99275 w 306851"/>
                    <a:gd name="connsiteY39" fmla="*/ 488763 h 1590168"/>
                    <a:gd name="connsiteX40" fmla="*/ 0 w 306851"/>
                    <a:gd name="connsiteY40" fmla="*/ 0 h 1590168"/>
                    <a:gd name="connsiteX41" fmla="*/ 306851 w 306851"/>
                    <a:gd name="connsiteY41" fmla="*/ 371475 h 1590168"/>
                    <a:gd name="connsiteX42" fmla="*/ 306851 w 306851"/>
                    <a:gd name="connsiteY42" fmla="*/ 1590168 h 1590168"/>
                    <a:gd name="connsiteX43" fmla="*/ 0 w 306851"/>
                    <a:gd name="connsiteY43" fmla="*/ 1590168 h 1590168"/>
                    <a:gd name="connsiteX44" fmla="*/ 0 w 306851"/>
                    <a:gd name="connsiteY44" fmla="*/ 0 h 159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06851" h="1590168">
                      <a:moveTo>
                        <a:pt x="99275" y="1342636"/>
                      </a:moveTo>
                      <a:lnTo>
                        <a:pt x="99275" y="1396929"/>
                      </a:lnTo>
                      <a:lnTo>
                        <a:pt x="207576" y="1396929"/>
                      </a:lnTo>
                      <a:lnTo>
                        <a:pt x="207576" y="1342636"/>
                      </a:lnTo>
                      <a:lnTo>
                        <a:pt x="99275" y="1342636"/>
                      </a:lnTo>
                      <a:close/>
                      <a:moveTo>
                        <a:pt x="99275" y="1220654"/>
                      </a:moveTo>
                      <a:lnTo>
                        <a:pt x="99275" y="1274947"/>
                      </a:lnTo>
                      <a:lnTo>
                        <a:pt x="207576" y="1274947"/>
                      </a:lnTo>
                      <a:lnTo>
                        <a:pt x="207576" y="1220654"/>
                      </a:lnTo>
                      <a:lnTo>
                        <a:pt x="99275" y="1220654"/>
                      </a:lnTo>
                      <a:close/>
                      <a:moveTo>
                        <a:pt x="99275" y="1098673"/>
                      </a:moveTo>
                      <a:lnTo>
                        <a:pt x="99275" y="1152965"/>
                      </a:lnTo>
                      <a:lnTo>
                        <a:pt x="207576" y="1152965"/>
                      </a:lnTo>
                      <a:lnTo>
                        <a:pt x="207576" y="1098673"/>
                      </a:lnTo>
                      <a:lnTo>
                        <a:pt x="99275" y="1098673"/>
                      </a:lnTo>
                      <a:close/>
                      <a:moveTo>
                        <a:pt x="99275" y="976691"/>
                      </a:moveTo>
                      <a:lnTo>
                        <a:pt x="99275" y="1030983"/>
                      </a:lnTo>
                      <a:lnTo>
                        <a:pt x="207576" y="1030983"/>
                      </a:lnTo>
                      <a:lnTo>
                        <a:pt x="207576" y="976691"/>
                      </a:lnTo>
                      <a:lnTo>
                        <a:pt x="99275" y="976691"/>
                      </a:lnTo>
                      <a:close/>
                      <a:moveTo>
                        <a:pt x="99275" y="854709"/>
                      </a:moveTo>
                      <a:lnTo>
                        <a:pt x="99275" y="909001"/>
                      </a:lnTo>
                      <a:lnTo>
                        <a:pt x="207576" y="909001"/>
                      </a:lnTo>
                      <a:lnTo>
                        <a:pt x="207576" y="854709"/>
                      </a:lnTo>
                      <a:lnTo>
                        <a:pt x="99275" y="854709"/>
                      </a:lnTo>
                      <a:close/>
                      <a:moveTo>
                        <a:pt x="99275" y="732727"/>
                      </a:moveTo>
                      <a:lnTo>
                        <a:pt x="99275" y="787019"/>
                      </a:lnTo>
                      <a:lnTo>
                        <a:pt x="207576" y="787019"/>
                      </a:lnTo>
                      <a:lnTo>
                        <a:pt x="207576" y="732727"/>
                      </a:lnTo>
                      <a:lnTo>
                        <a:pt x="99275" y="732727"/>
                      </a:lnTo>
                      <a:close/>
                      <a:moveTo>
                        <a:pt x="99275" y="610745"/>
                      </a:moveTo>
                      <a:lnTo>
                        <a:pt x="99275" y="665038"/>
                      </a:lnTo>
                      <a:lnTo>
                        <a:pt x="207576" y="665038"/>
                      </a:lnTo>
                      <a:lnTo>
                        <a:pt x="207576" y="610745"/>
                      </a:lnTo>
                      <a:lnTo>
                        <a:pt x="99275" y="610745"/>
                      </a:lnTo>
                      <a:close/>
                      <a:moveTo>
                        <a:pt x="99275" y="488763"/>
                      </a:moveTo>
                      <a:lnTo>
                        <a:pt x="99275" y="543056"/>
                      </a:lnTo>
                      <a:lnTo>
                        <a:pt x="207576" y="543056"/>
                      </a:lnTo>
                      <a:lnTo>
                        <a:pt x="207576" y="488763"/>
                      </a:lnTo>
                      <a:lnTo>
                        <a:pt x="99275" y="488763"/>
                      </a:lnTo>
                      <a:close/>
                      <a:moveTo>
                        <a:pt x="0" y="0"/>
                      </a:moveTo>
                      <a:lnTo>
                        <a:pt x="306851" y="371475"/>
                      </a:lnTo>
                      <a:lnTo>
                        <a:pt x="306851" y="1590168"/>
                      </a:lnTo>
                      <a:lnTo>
                        <a:pt x="0" y="1590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02CA98A-06EB-49E6-8721-B8F706C1EDE8}"/>
                    </a:ext>
                  </a:extLst>
                </p:cNvPr>
                <p:cNvSpPr/>
                <p:nvPr/>
              </p:nvSpPr>
              <p:spPr>
                <a:xfrm>
                  <a:off x="4310739" y="3286263"/>
                  <a:ext cx="532405" cy="970323"/>
                </a:xfrm>
                <a:custGeom>
                  <a:avLst/>
                  <a:gdLst>
                    <a:gd name="connsiteX0" fmla="*/ 475422 w 923439"/>
                    <a:gd name="connsiteY0" fmla="*/ 855427 h 1647670"/>
                    <a:gd name="connsiteX1" fmla="*/ 475422 w 923439"/>
                    <a:gd name="connsiteY1" fmla="*/ 969146 h 1647670"/>
                    <a:gd name="connsiteX2" fmla="*/ 589141 w 923439"/>
                    <a:gd name="connsiteY2" fmla="*/ 969146 h 1647670"/>
                    <a:gd name="connsiteX3" fmla="*/ 589141 w 923439"/>
                    <a:gd name="connsiteY3" fmla="*/ 855427 h 1647670"/>
                    <a:gd name="connsiteX4" fmla="*/ 334298 w 923439"/>
                    <a:gd name="connsiteY4" fmla="*/ 855427 h 1647670"/>
                    <a:gd name="connsiteX5" fmla="*/ 334298 w 923439"/>
                    <a:gd name="connsiteY5" fmla="*/ 969146 h 1647670"/>
                    <a:gd name="connsiteX6" fmla="*/ 448017 w 923439"/>
                    <a:gd name="connsiteY6" fmla="*/ 969146 h 1647670"/>
                    <a:gd name="connsiteX7" fmla="*/ 448017 w 923439"/>
                    <a:gd name="connsiteY7" fmla="*/ 855427 h 1647670"/>
                    <a:gd name="connsiteX8" fmla="*/ 475422 w 923439"/>
                    <a:gd name="connsiteY8" fmla="*/ 709876 h 1647670"/>
                    <a:gd name="connsiteX9" fmla="*/ 475422 w 923439"/>
                    <a:gd name="connsiteY9" fmla="*/ 823595 h 1647670"/>
                    <a:gd name="connsiteX10" fmla="*/ 589141 w 923439"/>
                    <a:gd name="connsiteY10" fmla="*/ 823595 h 1647670"/>
                    <a:gd name="connsiteX11" fmla="*/ 589141 w 923439"/>
                    <a:gd name="connsiteY11" fmla="*/ 709876 h 1647670"/>
                    <a:gd name="connsiteX12" fmla="*/ 334298 w 923439"/>
                    <a:gd name="connsiteY12" fmla="*/ 709876 h 1647670"/>
                    <a:gd name="connsiteX13" fmla="*/ 334298 w 923439"/>
                    <a:gd name="connsiteY13" fmla="*/ 823595 h 1647670"/>
                    <a:gd name="connsiteX14" fmla="*/ 448017 w 923439"/>
                    <a:gd name="connsiteY14" fmla="*/ 823595 h 1647670"/>
                    <a:gd name="connsiteX15" fmla="*/ 448017 w 923439"/>
                    <a:gd name="connsiteY15" fmla="*/ 709876 h 1647670"/>
                    <a:gd name="connsiteX16" fmla="*/ 475422 w 923439"/>
                    <a:gd name="connsiteY16" fmla="*/ 500489 h 1647670"/>
                    <a:gd name="connsiteX17" fmla="*/ 475422 w 923439"/>
                    <a:gd name="connsiteY17" fmla="*/ 614208 h 1647670"/>
                    <a:gd name="connsiteX18" fmla="*/ 589141 w 923439"/>
                    <a:gd name="connsiteY18" fmla="*/ 614208 h 1647670"/>
                    <a:gd name="connsiteX19" fmla="*/ 589141 w 923439"/>
                    <a:gd name="connsiteY19" fmla="*/ 500489 h 1647670"/>
                    <a:gd name="connsiteX20" fmla="*/ 334298 w 923439"/>
                    <a:gd name="connsiteY20" fmla="*/ 500489 h 1647670"/>
                    <a:gd name="connsiteX21" fmla="*/ 334298 w 923439"/>
                    <a:gd name="connsiteY21" fmla="*/ 614208 h 1647670"/>
                    <a:gd name="connsiteX22" fmla="*/ 448017 w 923439"/>
                    <a:gd name="connsiteY22" fmla="*/ 614208 h 1647670"/>
                    <a:gd name="connsiteX23" fmla="*/ 448017 w 923439"/>
                    <a:gd name="connsiteY23" fmla="*/ 500489 h 1647670"/>
                    <a:gd name="connsiteX24" fmla="*/ 475422 w 923439"/>
                    <a:gd name="connsiteY24" fmla="*/ 354938 h 1647670"/>
                    <a:gd name="connsiteX25" fmla="*/ 475422 w 923439"/>
                    <a:gd name="connsiteY25" fmla="*/ 468657 h 1647670"/>
                    <a:gd name="connsiteX26" fmla="*/ 589141 w 923439"/>
                    <a:gd name="connsiteY26" fmla="*/ 468657 h 1647670"/>
                    <a:gd name="connsiteX27" fmla="*/ 589141 w 923439"/>
                    <a:gd name="connsiteY27" fmla="*/ 354938 h 1647670"/>
                    <a:gd name="connsiteX28" fmla="*/ 334298 w 923439"/>
                    <a:gd name="connsiteY28" fmla="*/ 354938 h 1647670"/>
                    <a:gd name="connsiteX29" fmla="*/ 334298 w 923439"/>
                    <a:gd name="connsiteY29" fmla="*/ 468657 h 1647670"/>
                    <a:gd name="connsiteX30" fmla="*/ 448017 w 923439"/>
                    <a:gd name="connsiteY30" fmla="*/ 468657 h 1647670"/>
                    <a:gd name="connsiteX31" fmla="*/ 448017 w 923439"/>
                    <a:gd name="connsiteY31" fmla="*/ 354938 h 1647670"/>
                    <a:gd name="connsiteX32" fmla="*/ 461720 w 923439"/>
                    <a:gd name="connsiteY32" fmla="*/ 0 h 1647670"/>
                    <a:gd name="connsiteX33" fmla="*/ 923439 w 923439"/>
                    <a:gd name="connsiteY33" fmla="*/ 308459 h 1647670"/>
                    <a:gd name="connsiteX34" fmla="*/ 768082 w 923439"/>
                    <a:gd name="connsiteY34" fmla="*/ 308459 h 1647670"/>
                    <a:gd name="connsiteX35" fmla="*/ 768082 w 923439"/>
                    <a:gd name="connsiteY35" fmla="*/ 1647670 h 1647670"/>
                    <a:gd name="connsiteX36" fmla="*/ 155357 w 923439"/>
                    <a:gd name="connsiteY36" fmla="*/ 1647670 h 1647670"/>
                    <a:gd name="connsiteX37" fmla="*/ 155357 w 923439"/>
                    <a:gd name="connsiteY37" fmla="*/ 308459 h 1647670"/>
                    <a:gd name="connsiteX38" fmla="*/ 0 w 923439"/>
                    <a:gd name="connsiteY38" fmla="*/ 308459 h 164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23439" h="1647670">
                      <a:moveTo>
                        <a:pt x="475422" y="855427"/>
                      </a:moveTo>
                      <a:lnTo>
                        <a:pt x="475422" y="969146"/>
                      </a:lnTo>
                      <a:lnTo>
                        <a:pt x="589141" y="969146"/>
                      </a:lnTo>
                      <a:lnTo>
                        <a:pt x="589141" y="855427"/>
                      </a:lnTo>
                      <a:close/>
                      <a:moveTo>
                        <a:pt x="334298" y="855427"/>
                      </a:moveTo>
                      <a:lnTo>
                        <a:pt x="334298" y="969146"/>
                      </a:lnTo>
                      <a:lnTo>
                        <a:pt x="448017" y="969146"/>
                      </a:lnTo>
                      <a:lnTo>
                        <a:pt x="448017" y="855427"/>
                      </a:lnTo>
                      <a:close/>
                      <a:moveTo>
                        <a:pt x="475422" y="709876"/>
                      </a:moveTo>
                      <a:lnTo>
                        <a:pt x="475422" y="823595"/>
                      </a:lnTo>
                      <a:lnTo>
                        <a:pt x="589141" y="823595"/>
                      </a:lnTo>
                      <a:lnTo>
                        <a:pt x="589141" y="709876"/>
                      </a:lnTo>
                      <a:close/>
                      <a:moveTo>
                        <a:pt x="334298" y="709876"/>
                      </a:moveTo>
                      <a:lnTo>
                        <a:pt x="334298" y="823595"/>
                      </a:lnTo>
                      <a:lnTo>
                        <a:pt x="448017" y="823595"/>
                      </a:lnTo>
                      <a:lnTo>
                        <a:pt x="448017" y="709876"/>
                      </a:lnTo>
                      <a:close/>
                      <a:moveTo>
                        <a:pt x="475422" y="500489"/>
                      </a:moveTo>
                      <a:lnTo>
                        <a:pt x="475422" y="614208"/>
                      </a:lnTo>
                      <a:lnTo>
                        <a:pt x="589141" y="614208"/>
                      </a:lnTo>
                      <a:lnTo>
                        <a:pt x="589141" y="500489"/>
                      </a:lnTo>
                      <a:close/>
                      <a:moveTo>
                        <a:pt x="334298" y="500489"/>
                      </a:moveTo>
                      <a:lnTo>
                        <a:pt x="334298" y="614208"/>
                      </a:lnTo>
                      <a:lnTo>
                        <a:pt x="448017" y="614208"/>
                      </a:lnTo>
                      <a:lnTo>
                        <a:pt x="448017" y="500489"/>
                      </a:lnTo>
                      <a:close/>
                      <a:moveTo>
                        <a:pt x="475422" y="354938"/>
                      </a:moveTo>
                      <a:lnTo>
                        <a:pt x="475422" y="468657"/>
                      </a:lnTo>
                      <a:lnTo>
                        <a:pt x="589141" y="468657"/>
                      </a:lnTo>
                      <a:lnTo>
                        <a:pt x="589141" y="354938"/>
                      </a:lnTo>
                      <a:close/>
                      <a:moveTo>
                        <a:pt x="334298" y="354938"/>
                      </a:moveTo>
                      <a:lnTo>
                        <a:pt x="334298" y="468657"/>
                      </a:lnTo>
                      <a:lnTo>
                        <a:pt x="448017" y="468657"/>
                      </a:lnTo>
                      <a:lnTo>
                        <a:pt x="448017" y="354938"/>
                      </a:lnTo>
                      <a:close/>
                      <a:moveTo>
                        <a:pt x="461720" y="0"/>
                      </a:moveTo>
                      <a:lnTo>
                        <a:pt x="923439" y="308459"/>
                      </a:lnTo>
                      <a:lnTo>
                        <a:pt x="768082" y="308459"/>
                      </a:lnTo>
                      <a:lnTo>
                        <a:pt x="768082" y="1647670"/>
                      </a:lnTo>
                      <a:lnTo>
                        <a:pt x="155357" y="1647670"/>
                      </a:lnTo>
                      <a:lnTo>
                        <a:pt x="155357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607F29D7-BC56-49CF-A2D3-727660E0F930}"/>
                    </a:ext>
                  </a:extLst>
                </p:cNvPr>
                <p:cNvSpPr/>
                <p:nvPr/>
              </p:nvSpPr>
              <p:spPr>
                <a:xfrm>
                  <a:off x="7531101" y="3229418"/>
                  <a:ext cx="202983" cy="1027168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  <a:gd name="connsiteX0" fmla="*/ 99275 w 306850"/>
                    <a:gd name="connsiteY0" fmla="*/ 1277348 h 1520186"/>
                    <a:gd name="connsiteX1" fmla="*/ 99275 w 306850"/>
                    <a:gd name="connsiteY1" fmla="*/ 1331640 h 1520186"/>
                    <a:gd name="connsiteX2" fmla="*/ 207575 w 306850"/>
                    <a:gd name="connsiteY2" fmla="*/ 1331640 h 1520186"/>
                    <a:gd name="connsiteX3" fmla="*/ 207575 w 306850"/>
                    <a:gd name="connsiteY3" fmla="*/ 1277348 h 1520186"/>
                    <a:gd name="connsiteX4" fmla="*/ 99275 w 306850"/>
                    <a:gd name="connsiteY4" fmla="*/ 1277348 h 1520186"/>
                    <a:gd name="connsiteX5" fmla="*/ 99275 w 306850"/>
                    <a:gd name="connsiteY5" fmla="*/ 1155366 h 1520186"/>
                    <a:gd name="connsiteX6" fmla="*/ 99275 w 306850"/>
                    <a:gd name="connsiteY6" fmla="*/ 1209659 h 1520186"/>
                    <a:gd name="connsiteX7" fmla="*/ 207575 w 306850"/>
                    <a:gd name="connsiteY7" fmla="*/ 1209659 h 1520186"/>
                    <a:gd name="connsiteX8" fmla="*/ 207575 w 306850"/>
                    <a:gd name="connsiteY8" fmla="*/ 1155366 h 1520186"/>
                    <a:gd name="connsiteX9" fmla="*/ 99275 w 306850"/>
                    <a:gd name="connsiteY9" fmla="*/ 1155366 h 1520186"/>
                    <a:gd name="connsiteX10" fmla="*/ 99275 w 306850"/>
                    <a:gd name="connsiteY10" fmla="*/ 1033384 h 1520186"/>
                    <a:gd name="connsiteX11" fmla="*/ 99275 w 306850"/>
                    <a:gd name="connsiteY11" fmla="*/ 1087677 h 1520186"/>
                    <a:gd name="connsiteX12" fmla="*/ 207575 w 306850"/>
                    <a:gd name="connsiteY12" fmla="*/ 1087677 h 1520186"/>
                    <a:gd name="connsiteX13" fmla="*/ 207575 w 306850"/>
                    <a:gd name="connsiteY13" fmla="*/ 1033384 h 1520186"/>
                    <a:gd name="connsiteX14" fmla="*/ 99275 w 306850"/>
                    <a:gd name="connsiteY14" fmla="*/ 1033384 h 1520186"/>
                    <a:gd name="connsiteX15" fmla="*/ 99275 w 306850"/>
                    <a:gd name="connsiteY15" fmla="*/ 911402 h 1520186"/>
                    <a:gd name="connsiteX16" fmla="*/ 99275 w 306850"/>
                    <a:gd name="connsiteY16" fmla="*/ 965695 h 1520186"/>
                    <a:gd name="connsiteX17" fmla="*/ 207575 w 306850"/>
                    <a:gd name="connsiteY17" fmla="*/ 965695 h 1520186"/>
                    <a:gd name="connsiteX18" fmla="*/ 207575 w 306850"/>
                    <a:gd name="connsiteY18" fmla="*/ 911402 h 1520186"/>
                    <a:gd name="connsiteX19" fmla="*/ 99275 w 306850"/>
                    <a:gd name="connsiteY19" fmla="*/ 911402 h 1520186"/>
                    <a:gd name="connsiteX20" fmla="*/ 99275 w 306850"/>
                    <a:gd name="connsiteY20" fmla="*/ 789421 h 1520186"/>
                    <a:gd name="connsiteX21" fmla="*/ 99275 w 306850"/>
                    <a:gd name="connsiteY21" fmla="*/ 843713 h 1520186"/>
                    <a:gd name="connsiteX22" fmla="*/ 207575 w 306850"/>
                    <a:gd name="connsiteY22" fmla="*/ 843713 h 1520186"/>
                    <a:gd name="connsiteX23" fmla="*/ 207575 w 306850"/>
                    <a:gd name="connsiteY23" fmla="*/ 789421 h 1520186"/>
                    <a:gd name="connsiteX24" fmla="*/ 99275 w 306850"/>
                    <a:gd name="connsiteY24" fmla="*/ 789421 h 1520186"/>
                    <a:gd name="connsiteX25" fmla="*/ 99275 w 306850"/>
                    <a:gd name="connsiteY25" fmla="*/ 667439 h 1520186"/>
                    <a:gd name="connsiteX26" fmla="*/ 99275 w 306850"/>
                    <a:gd name="connsiteY26" fmla="*/ 721731 h 1520186"/>
                    <a:gd name="connsiteX27" fmla="*/ 207575 w 306850"/>
                    <a:gd name="connsiteY27" fmla="*/ 721731 h 1520186"/>
                    <a:gd name="connsiteX28" fmla="*/ 207575 w 306850"/>
                    <a:gd name="connsiteY28" fmla="*/ 667439 h 1520186"/>
                    <a:gd name="connsiteX29" fmla="*/ 99275 w 306850"/>
                    <a:gd name="connsiteY29" fmla="*/ 667439 h 1520186"/>
                    <a:gd name="connsiteX30" fmla="*/ 99275 w 306850"/>
                    <a:gd name="connsiteY30" fmla="*/ 545457 h 1520186"/>
                    <a:gd name="connsiteX31" fmla="*/ 99275 w 306850"/>
                    <a:gd name="connsiteY31" fmla="*/ 599749 h 1520186"/>
                    <a:gd name="connsiteX32" fmla="*/ 207575 w 306850"/>
                    <a:gd name="connsiteY32" fmla="*/ 599749 h 1520186"/>
                    <a:gd name="connsiteX33" fmla="*/ 207575 w 306850"/>
                    <a:gd name="connsiteY33" fmla="*/ 545457 h 1520186"/>
                    <a:gd name="connsiteX34" fmla="*/ 99275 w 306850"/>
                    <a:gd name="connsiteY34" fmla="*/ 545457 h 1520186"/>
                    <a:gd name="connsiteX35" fmla="*/ 99275 w 306850"/>
                    <a:gd name="connsiteY35" fmla="*/ 423475 h 1520186"/>
                    <a:gd name="connsiteX36" fmla="*/ 99275 w 306850"/>
                    <a:gd name="connsiteY36" fmla="*/ 477767 h 1520186"/>
                    <a:gd name="connsiteX37" fmla="*/ 207575 w 306850"/>
                    <a:gd name="connsiteY37" fmla="*/ 477767 h 1520186"/>
                    <a:gd name="connsiteX38" fmla="*/ 207575 w 306850"/>
                    <a:gd name="connsiteY38" fmla="*/ 423475 h 1520186"/>
                    <a:gd name="connsiteX39" fmla="*/ 99275 w 306850"/>
                    <a:gd name="connsiteY39" fmla="*/ 423475 h 1520186"/>
                    <a:gd name="connsiteX40" fmla="*/ 99275 w 306850"/>
                    <a:gd name="connsiteY40" fmla="*/ 301493 h 1520186"/>
                    <a:gd name="connsiteX41" fmla="*/ 99275 w 306850"/>
                    <a:gd name="connsiteY41" fmla="*/ 355786 h 1520186"/>
                    <a:gd name="connsiteX42" fmla="*/ 207575 w 306850"/>
                    <a:gd name="connsiteY42" fmla="*/ 355786 h 1520186"/>
                    <a:gd name="connsiteX43" fmla="*/ 207575 w 306850"/>
                    <a:gd name="connsiteY43" fmla="*/ 301493 h 1520186"/>
                    <a:gd name="connsiteX44" fmla="*/ 99275 w 306850"/>
                    <a:gd name="connsiteY44" fmla="*/ 301493 h 1520186"/>
                    <a:gd name="connsiteX45" fmla="*/ 0 w 306850"/>
                    <a:gd name="connsiteY45" fmla="*/ 180975 h 1520186"/>
                    <a:gd name="connsiteX46" fmla="*/ 297325 w 306850"/>
                    <a:gd name="connsiteY46" fmla="*/ 0 h 1520186"/>
                    <a:gd name="connsiteX47" fmla="*/ 306850 w 306850"/>
                    <a:gd name="connsiteY47" fmla="*/ 1520186 h 1520186"/>
                    <a:gd name="connsiteX48" fmla="*/ 0 w 306850"/>
                    <a:gd name="connsiteY48" fmla="*/ 1520186 h 1520186"/>
                    <a:gd name="connsiteX49" fmla="*/ 0 w 306850"/>
                    <a:gd name="connsiteY49" fmla="*/ 180975 h 15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6850" h="1520186">
                      <a:moveTo>
                        <a:pt x="99275" y="1277348"/>
                      </a:moveTo>
                      <a:lnTo>
                        <a:pt x="99275" y="1331640"/>
                      </a:lnTo>
                      <a:lnTo>
                        <a:pt x="207575" y="1331640"/>
                      </a:lnTo>
                      <a:lnTo>
                        <a:pt x="207575" y="1277348"/>
                      </a:lnTo>
                      <a:lnTo>
                        <a:pt x="99275" y="1277348"/>
                      </a:lnTo>
                      <a:close/>
                      <a:moveTo>
                        <a:pt x="99275" y="1155366"/>
                      </a:moveTo>
                      <a:lnTo>
                        <a:pt x="99275" y="1209659"/>
                      </a:lnTo>
                      <a:lnTo>
                        <a:pt x="207575" y="1209659"/>
                      </a:lnTo>
                      <a:lnTo>
                        <a:pt x="207575" y="1155366"/>
                      </a:lnTo>
                      <a:lnTo>
                        <a:pt x="99275" y="1155366"/>
                      </a:lnTo>
                      <a:close/>
                      <a:moveTo>
                        <a:pt x="99275" y="1033384"/>
                      </a:moveTo>
                      <a:lnTo>
                        <a:pt x="99275" y="1087677"/>
                      </a:lnTo>
                      <a:lnTo>
                        <a:pt x="207575" y="1087677"/>
                      </a:lnTo>
                      <a:lnTo>
                        <a:pt x="207575" y="1033384"/>
                      </a:lnTo>
                      <a:lnTo>
                        <a:pt x="99275" y="1033384"/>
                      </a:lnTo>
                      <a:close/>
                      <a:moveTo>
                        <a:pt x="99275" y="911402"/>
                      </a:moveTo>
                      <a:lnTo>
                        <a:pt x="99275" y="965695"/>
                      </a:lnTo>
                      <a:lnTo>
                        <a:pt x="207575" y="965695"/>
                      </a:lnTo>
                      <a:lnTo>
                        <a:pt x="207575" y="911402"/>
                      </a:lnTo>
                      <a:lnTo>
                        <a:pt x="99275" y="911402"/>
                      </a:lnTo>
                      <a:close/>
                      <a:moveTo>
                        <a:pt x="99275" y="789421"/>
                      </a:moveTo>
                      <a:lnTo>
                        <a:pt x="99275" y="843713"/>
                      </a:lnTo>
                      <a:lnTo>
                        <a:pt x="207575" y="843713"/>
                      </a:lnTo>
                      <a:lnTo>
                        <a:pt x="207575" y="789421"/>
                      </a:lnTo>
                      <a:lnTo>
                        <a:pt x="99275" y="789421"/>
                      </a:lnTo>
                      <a:close/>
                      <a:moveTo>
                        <a:pt x="99275" y="667439"/>
                      </a:moveTo>
                      <a:lnTo>
                        <a:pt x="99275" y="721731"/>
                      </a:lnTo>
                      <a:lnTo>
                        <a:pt x="207575" y="721731"/>
                      </a:lnTo>
                      <a:lnTo>
                        <a:pt x="207575" y="667439"/>
                      </a:lnTo>
                      <a:lnTo>
                        <a:pt x="99275" y="667439"/>
                      </a:lnTo>
                      <a:close/>
                      <a:moveTo>
                        <a:pt x="99275" y="545457"/>
                      </a:moveTo>
                      <a:lnTo>
                        <a:pt x="99275" y="599749"/>
                      </a:lnTo>
                      <a:lnTo>
                        <a:pt x="207575" y="599749"/>
                      </a:lnTo>
                      <a:lnTo>
                        <a:pt x="207575" y="545457"/>
                      </a:lnTo>
                      <a:lnTo>
                        <a:pt x="99275" y="545457"/>
                      </a:lnTo>
                      <a:close/>
                      <a:moveTo>
                        <a:pt x="99275" y="423475"/>
                      </a:moveTo>
                      <a:lnTo>
                        <a:pt x="99275" y="477767"/>
                      </a:lnTo>
                      <a:lnTo>
                        <a:pt x="207575" y="477767"/>
                      </a:lnTo>
                      <a:lnTo>
                        <a:pt x="207575" y="423475"/>
                      </a:lnTo>
                      <a:lnTo>
                        <a:pt x="99275" y="423475"/>
                      </a:lnTo>
                      <a:close/>
                      <a:moveTo>
                        <a:pt x="99275" y="301493"/>
                      </a:moveTo>
                      <a:lnTo>
                        <a:pt x="99275" y="355786"/>
                      </a:lnTo>
                      <a:lnTo>
                        <a:pt x="207575" y="355786"/>
                      </a:lnTo>
                      <a:lnTo>
                        <a:pt x="207575" y="301493"/>
                      </a:lnTo>
                      <a:lnTo>
                        <a:pt x="99275" y="301493"/>
                      </a:lnTo>
                      <a:close/>
                      <a:moveTo>
                        <a:pt x="0" y="180975"/>
                      </a:moveTo>
                      <a:lnTo>
                        <a:pt x="297325" y="0"/>
                      </a:lnTo>
                      <a:lnTo>
                        <a:pt x="306850" y="1520186"/>
                      </a:lnTo>
                      <a:lnTo>
                        <a:pt x="0" y="1520186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732B431D-0F58-44A3-B257-38039320B3EB}"/>
                    </a:ext>
                  </a:extLst>
                </p:cNvPr>
                <p:cNvSpPr/>
                <p:nvPr/>
              </p:nvSpPr>
              <p:spPr>
                <a:xfrm>
                  <a:off x="7673737" y="3386055"/>
                  <a:ext cx="602196" cy="870531"/>
                </a:xfrm>
                <a:custGeom>
                  <a:avLst/>
                  <a:gdLst>
                    <a:gd name="connsiteX0" fmla="*/ 238494 w 462454"/>
                    <a:gd name="connsiteY0" fmla="*/ 563076 h 870531"/>
                    <a:gd name="connsiteX1" fmla="*/ 238494 w 462454"/>
                    <a:gd name="connsiteY1" fmla="*/ 715154 h 870531"/>
                    <a:gd name="connsiteX2" fmla="*/ 324676 w 462454"/>
                    <a:gd name="connsiteY2" fmla="*/ 715154 h 870531"/>
                    <a:gd name="connsiteX3" fmla="*/ 324676 w 462454"/>
                    <a:gd name="connsiteY3" fmla="*/ 563076 h 870531"/>
                    <a:gd name="connsiteX4" fmla="*/ 238494 w 462454"/>
                    <a:gd name="connsiteY4" fmla="*/ 353251 h 870531"/>
                    <a:gd name="connsiteX5" fmla="*/ 238494 w 462454"/>
                    <a:gd name="connsiteY5" fmla="*/ 505329 h 870531"/>
                    <a:gd name="connsiteX6" fmla="*/ 324676 w 462454"/>
                    <a:gd name="connsiteY6" fmla="*/ 505329 h 870531"/>
                    <a:gd name="connsiteX7" fmla="*/ 324676 w 462454"/>
                    <a:gd name="connsiteY7" fmla="*/ 353251 h 870531"/>
                    <a:gd name="connsiteX8" fmla="*/ 231227 w 462454"/>
                    <a:gd name="connsiteY8" fmla="*/ 0 h 870531"/>
                    <a:gd name="connsiteX9" fmla="*/ 462454 w 462454"/>
                    <a:gd name="connsiteY9" fmla="*/ 308459 h 870531"/>
                    <a:gd name="connsiteX10" fmla="*/ 384652 w 462454"/>
                    <a:gd name="connsiteY10" fmla="*/ 308459 h 870531"/>
                    <a:gd name="connsiteX11" fmla="*/ 384652 w 462454"/>
                    <a:gd name="connsiteY11" fmla="*/ 870531 h 870531"/>
                    <a:gd name="connsiteX12" fmla="*/ 77802 w 462454"/>
                    <a:gd name="connsiteY12" fmla="*/ 870531 h 870531"/>
                    <a:gd name="connsiteX13" fmla="*/ 77802 w 462454"/>
                    <a:gd name="connsiteY13" fmla="*/ 308459 h 870531"/>
                    <a:gd name="connsiteX14" fmla="*/ 0 w 462454"/>
                    <a:gd name="connsiteY14" fmla="*/ 308459 h 87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454" h="870531">
                      <a:moveTo>
                        <a:pt x="238494" y="563076"/>
                      </a:moveTo>
                      <a:lnTo>
                        <a:pt x="238494" y="715154"/>
                      </a:lnTo>
                      <a:lnTo>
                        <a:pt x="324676" y="715154"/>
                      </a:lnTo>
                      <a:lnTo>
                        <a:pt x="324676" y="563076"/>
                      </a:lnTo>
                      <a:close/>
                      <a:moveTo>
                        <a:pt x="238494" y="353251"/>
                      </a:moveTo>
                      <a:lnTo>
                        <a:pt x="238494" y="505329"/>
                      </a:lnTo>
                      <a:lnTo>
                        <a:pt x="324676" y="505329"/>
                      </a:lnTo>
                      <a:lnTo>
                        <a:pt x="324676" y="353251"/>
                      </a:lnTo>
                      <a:close/>
                      <a:moveTo>
                        <a:pt x="231227" y="0"/>
                      </a:moveTo>
                      <a:lnTo>
                        <a:pt x="462454" y="308459"/>
                      </a:lnTo>
                      <a:lnTo>
                        <a:pt x="384652" y="308459"/>
                      </a:lnTo>
                      <a:lnTo>
                        <a:pt x="384652" y="870531"/>
                      </a:lnTo>
                      <a:lnTo>
                        <a:pt x="77802" y="870531"/>
                      </a:lnTo>
                      <a:lnTo>
                        <a:pt x="77802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98142EA-F09E-4869-9DA5-149049E9711C}"/>
                    </a:ext>
                  </a:extLst>
                </p:cNvPr>
                <p:cNvSpPr/>
                <p:nvPr/>
              </p:nvSpPr>
              <p:spPr>
                <a:xfrm>
                  <a:off x="7084624" y="3097854"/>
                  <a:ext cx="399552" cy="1158732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5A56874-29EF-41C9-8302-8F96C239B361}"/>
                    </a:ext>
                  </a:extLst>
                </p:cNvPr>
                <p:cNvSpPr/>
                <p:nvPr/>
              </p:nvSpPr>
              <p:spPr>
                <a:xfrm flipH="1">
                  <a:off x="4055658" y="3389508"/>
                  <a:ext cx="299970" cy="869936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1F7FED3-0970-49CB-890B-D9EAD286C480}"/>
                </a:ext>
              </a:extLst>
            </p:cNvPr>
            <p:cNvSpPr/>
            <p:nvPr/>
          </p:nvSpPr>
          <p:spPr>
            <a:xfrm>
              <a:off x="3765130" y="3802333"/>
              <a:ext cx="4690951" cy="464687"/>
            </a:xfrm>
            <a:custGeom>
              <a:avLst/>
              <a:gdLst>
                <a:gd name="connsiteX0" fmla="*/ 0 w 4466492"/>
                <a:gd name="connsiteY0" fmla="*/ 211016 h 211016"/>
                <a:gd name="connsiteX1" fmla="*/ 2321169 w 4466492"/>
                <a:gd name="connsiteY1" fmla="*/ 0 h 211016"/>
                <a:gd name="connsiteX2" fmla="*/ 4466492 w 4466492"/>
                <a:gd name="connsiteY2" fmla="*/ 0 h 211016"/>
                <a:gd name="connsiteX3" fmla="*/ 2057400 w 4466492"/>
                <a:gd name="connsiteY3" fmla="*/ 123093 h 211016"/>
                <a:gd name="connsiteX4" fmla="*/ 0 w 4466492"/>
                <a:gd name="connsiteY4" fmla="*/ 211016 h 211016"/>
                <a:gd name="connsiteX0" fmla="*/ 0 w 4466492"/>
                <a:gd name="connsiteY0" fmla="*/ 361271 h 361271"/>
                <a:gd name="connsiteX1" fmla="*/ 2321169 w 4466492"/>
                <a:gd name="connsiteY1" fmla="*/ 150255 h 361271"/>
                <a:gd name="connsiteX2" fmla="*/ 4466492 w 4466492"/>
                <a:gd name="connsiteY2" fmla="*/ 150255 h 361271"/>
                <a:gd name="connsiteX3" fmla="*/ 2057400 w 4466492"/>
                <a:gd name="connsiteY3" fmla="*/ 273348 h 361271"/>
                <a:gd name="connsiteX4" fmla="*/ 0 w 4466492"/>
                <a:gd name="connsiteY4" fmla="*/ 361271 h 361271"/>
                <a:gd name="connsiteX0" fmla="*/ 0 w 4466492"/>
                <a:gd name="connsiteY0" fmla="*/ 361271 h 439870"/>
                <a:gd name="connsiteX1" fmla="*/ 2321169 w 4466492"/>
                <a:gd name="connsiteY1" fmla="*/ 150255 h 439870"/>
                <a:gd name="connsiteX2" fmla="*/ 4466492 w 4466492"/>
                <a:gd name="connsiteY2" fmla="*/ 150255 h 439870"/>
                <a:gd name="connsiteX3" fmla="*/ 2057400 w 4466492"/>
                <a:gd name="connsiteY3" fmla="*/ 273348 h 439870"/>
                <a:gd name="connsiteX4" fmla="*/ 0 w 4466492"/>
                <a:gd name="connsiteY4" fmla="*/ 361271 h 439870"/>
                <a:gd name="connsiteX0" fmla="*/ 0 w 4466492"/>
                <a:gd name="connsiteY0" fmla="*/ 211016 h 289615"/>
                <a:gd name="connsiteX1" fmla="*/ 4466492 w 4466492"/>
                <a:gd name="connsiteY1" fmla="*/ 0 h 289615"/>
                <a:gd name="connsiteX2" fmla="*/ 2057400 w 4466492"/>
                <a:gd name="connsiteY2" fmla="*/ 123093 h 289615"/>
                <a:gd name="connsiteX3" fmla="*/ 0 w 4466492"/>
                <a:gd name="connsiteY3" fmla="*/ 211016 h 289615"/>
                <a:gd name="connsiteX0" fmla="*/ 0 w 4466492"/>
                <a:gd name="connsiteY0" fmla="*/ 384499 h 463098"/>
                <a:gd name="connsiteX1" fmla="*/ 4466492 w 4466492"/>
                <a:gd name="connsiteY1" fmla="*/ 173483 h 463098"/>
                <a:gd name="connsiteX2" fmla="*/ 2057400 w 4466492"/>
                <a:gd name="connsiteY2" fmla="*/ 296576 h 463098"/>
                <a:gd name="connsiteX3" fmla="*/ 0 w 4466492"/>
                <a:gd name="connsiteY3" fmla="*/ 384499 h 463098"/>
                <a:gd name="connsiteX0" fmla="*/ 0 w 4466492"/>
                <a:gd name="connsiteY0" fmla="*/ 432630 h 511229"/>
                <a:gd name="connsiteX1" fmla="*/ 4466492 w 4466492"/>
                <a:gd name="connsiteY1" fmla="*/ 221614 h 511229"/>
                <a:gd name="connsiteX2" fmla="*/ 2057400 w 4466492"/>
                <a:gd name="connsiteY2" fmla="*/ 344707 h 511229"/>
                <a:gd name="connsiteX3" fmla="*/ 0 w 4466492"/>
                <a:gd name="connsiteY3" fmla="*/ 432630 h 511229"/>
                <a:gd name="connsiteX0" fmla="*/ 0 w 4466492"/>
                <a:gd name="connsiteY0" fmla="*/ 342947 h 421546"/>
                <a:gd name="connsiteX1" fmla="*/ 4466492 w 4466492"/>
                <a:gd name="connsiteY1" fmla="*/ 131931 h 421546"/>
                <a:gd name="connsiteX2" fmla="*/ 2057400 w 4466492"/>
                <a:gd name="connsiteY2" fmla="*/ 255024 h 421546"/>
                <a:gd name="connsiteX3" fmla="*/ 0 w 4466492"/>
                <a:gd name="connsiteY3" fmla="*/ 342947 h 421546"/>
                <a:gd name="connsiteX0" fmla="*/ 0 w 4466492"/>
                <a:gd name="connsiteY0" fmla="*/ 313032 h 391631"/>
                <a:gd name="connsiteX1" fmla="*/ 4466492 w 4466492"/>
                <a:gd name="connsiteY1" fmla="*/ 102016 h 391631"/>
                <a:gd name="connsiteX2" fmla="*/ 2057400 w 4466492"/>
                <a:gd name="connsiteY2" fmla="*/ 225109 h 391631"/>
                <a:gd name="connsiteX3" fmla="*/ 0 w 4466492"/>
                <a:gd name="connsiteY3" fmla="*/ 313032 h 391631"/>
                <a:gd name="connsiteX0" fmla="*/ 0 w 4466492"/>
                <a:gd name="connsiteY0" fmla="*/ 327389 h 405988"/>
                <a:gd name="connsiteX1" fmla="*/ 4466492 w 4466492"/>
                <a:gd name="connsiteY1" fmla="*/ 116373 h 405988"/>
                <a:gd name="connsiteX2" fmla="*/ 2057400 w 4466492"/>
                <a:gd name="connsiteY2" fmla="*/ 239466 h 405988"/>
                <a:gd name="connsiteX3" fmla="*/ 0 w 4466492"/>
                <a:gd name="connsiteY3" fmla="*/ 327389 h 405988"/>
                <a:gd name="connsiteX0" fmla="*/ 0 w 4466492"/>
                <a:gd name="connsiteY0" fmla="*/ 371163 h 449762"/>
                <a:gd name="connsiteX1" fmla="*/ 4466492 w 4466492"/>
                <a:gd name="connsiteY1" fmla="*/ 160147 h 449762"/>
                <a:gd name="connsiteX2" fmla="*/ 2057400 w 4466492"/>
                <a:gd name="connsiteY2" fmla="*/ 283240 h 449762"/>
                <a:gd name="connsiteX3" fmla="*/ 0 w 4466492"/>
                <a:gd name="connsiteY3" fmla="*/ 371163 h 449762"/>
                <a:gd name="connsiteX0" fmla="*/ 0 w 4466492"/>
                <a:gd name="connsiteY0" fmla="*/ 359671 h 438270"/>
                <a:gd name="connsiteX1" fmla="*/ 4466492 w 4466492"/>
                <a:gd name="connsiteY1" fmla="*/ 148655 h 438270"/>
                <a:gd name="connsiteX2" fmla="*/ 2057400 w 4466492"/>
                <a:gd name="connsiteY2" fmla="*/ 271748 h 438270"/>
                <a:gd name="connsiteX3" fmla="*/ 0 w 4466492"/>
                <a:gd name="connsiteY3" fmla="*/ 359671 h 438270"/>
                <a:gd name="connsiteX0" fmla="*/ 0 w 4466492"/>
                <a:gd name="connsiteY0" fmla="*/ 364024 h 442623"/>
                <a:gd name="connsiteX1" fmla="*/ 4466492 w 4466492"/>
                <a:gd name="connsiteY1" fmla="*/ 153008 h 442623"/>
                <a:gd name="connsiteX2" fmla="*/ 2057400 w 4466492"/>
                <a:gd name="connsiteY2" fmla="*/ 276101 h 442623"/>
                <a:gd name="connsiteX3" fmla="*/ 0 w 4466492"/>
                <a:gd name="connsiteY3" fmla="*/ 364024 h 442623"/>
                <a:gd name="connsiteX0" fmla="*/ 0 w 4466492"/>
                <a:gd name="connsiteY0" fmla="*/ 372025 h 450624"/>
                <a:gd name="connsiteX1" fmla="*/ 4466492 w 4466492"/>
                <a:gd name="connsiteY1" fmla="*/ 161009 h 450624"/>
                <a:gd name="connsiteX2" fmla="*/ 2057400 w 4466492"/>
                <a:gd name="connsiteY2" fmla="*/ 284102 h 450624"/>
                <a:gd name="connsiteX3" fmla="*/ 0 w 4466492"/>
                <a:gd name="connsiteY3" fmla="*/ 372025 h 450624"/>
                <a:gd name="connsiteX0" fmla="*/ 0 w 4466492"/>
                <a:gd name="connsiteY0" fmla="*/ 378529 h 457128"/>
                <a:gd name="connsiteX1" fmla="*/ 4466492 w 4466492"/>
                <a:gd name="connsiteY1" fmla="*/ 167513 h 457128"/>
                <a:gd name="connsiteX2" fmla="*/ 2057400 w 4466492"/>
                <a:gd name="connsiteY2" fmla="*/ 290606 h 457128"/>
                <a:gd name="connsiteX3" fmla="*/ 0 w 4466492"/>
                <a:gd name="connsiteY3" fmla="*/ 378529 h 457128"/>
                <a:gd name="connsiteX0" fmla="*/ 0 w 4466492"/>
                <a:gd name="connsiteY0" fmla="*/ 378529 h 458597"/>
                <a:gd name="connsiteX1" fmla="*/ 4466492 w 4466492"/>
                <a:gd name="connsiteY1" fmla="*/ 167513 h 458597"/>
                <a:gd name="connsiteX2" fmla="*/ 2057400 w 4466492"/>
                <a:gd name="connsiteY2" fmla="*/ 290606 h 458597"/>
                <a:gd name="connsiteX3" fmla="*/ 0 w 4466492"/>
                <a:gd name="connsiteY3" fmla="*/ 378529 h 458597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97014"/>
                <a:gd name="connsiteX1" fmla="*/ 4466492 w 4466492"/>
                <a:gd name="connsiteY1" fmla="*/ 167513 h 497014"/>
                <a:gd name="connsiteX2" fmla="*/ 0 w 4466492"/>
                <a:gd name="connsiteY2" fmla="*/ 378529 h 497014"/>
                <a:gd name="connsiteX0" fmla="*/ 0 w 4466492"/>
                <a:gd name="connsiteY0" fmla="*/ 378529 h 392160"/>
                <a:gd name="connsiteX1" fmla="*/ 4466492 w 4466492"/>
                <a:gd name="connsiteY1" fmla="*/ 167513 h 392160"/>
                <a:gd name="connsiteX2" fmla="*/ 0 w 4466492"/>
                <a:gd name="connsiteY2" fmla="*/ 378529 h 392160"/>
                <a:gd name="connsiteX0" fmla="*/ 0 w 4466492"/>
                <a:gd name="connsiteY0" fmla="*/ 378529 h 378529"/>
                <a:gd name="connsiteX1" fmla="*/ 4466492 w 4466492"/>
                <a:gd name="connsiteY1" fmla="*/ 167513 h 378529"/>
                <a:gd name="connsiteX2" fmla="*/ 0 w 4466492"/>
                <a:gd name="connsiteY2" fmla="*/ 378529 h 378529"/>
                <a:gd name="connsiteX0" fmla="*/ 0 w 4466492"/>
                <a:gd name="connsiteY0" fmla="*/ 378529 h 446473"/>
                <a:gd name="connsiteX1" fmla="*/ 4466492 w 4466492"/>
                <a:gd name="connsiteY1" fmla="*/ 167513 h 446473"/>
                <a:gd name="connsiteX2" fmla="*/ 0 w 4466492"/>
                <a:gd name="connsiteY2" fmla="*/ 378529 h 446473"/>
                <a:gd name="connsiteX0" fmla="*/ 0 w 4466492"/>
                <a:gd name="connsiteY0" fmla="*/ 378529 h 449292"/>
                <a:gd name="connsiteX1" fmla="*/ 4466492 w 4466492"/>
                <a:gd name="connsiteY1" fmla="*/ 167513 h 449292"/>
                <a:gd name="connsiteX2" fmla="*/ 0 w 4466492"/>
                <a:gd name="connsiteY2" fmla="*/ 378529 h 449292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48819"/>
                <a:gd name="connsiteX1" fmla="*/ 4466492 w 4466492"/>
                <a:gd name="connsiteY1" fmla="*/ 167513 h 448819"/>
                <a:gd name="connsiteX2" fmla="*/ 0 w 4466492"/>
                <a:gd name="connsiteY2" fmla="*/ 378529 h 448819"/>
                <a:gd name="connsiteX0" fmla="*/ 0 w 4466492"/>
                <a:gd name="connsiteY0" fmla="*/ 378529 h 452165"/>
                <a:gd name="connsiteX1" fmla="*/ 4466492 w 4466492"/>
                <a:gd name="connsiteY1" fmla="*/ 167513 h 452165"/>
                <a:gd name="connsiteX2" fmla="*/ 0 w 4466492"/>
                <a:gd name="connsiteY2" fmla="*/ 378529 h 452165"/>
                <a:gd name="connsiteX0" fmla="*/ 0 w 4466492"/>
                <a:gd name="connsiteY0" fmla="*/ 378529 h 450722"/>
                <a:gd name="connsiteX1" fmla="*/ 4466492 w 4466492"/>
                <a:gd name="connsiteY1" fmla="*/ 167513 h 450722"/>
                <a:gd name="connsiteX2" fmla="*/ 0 w 4466492"/>
                <a:gd name="connsiteY2" fmla="*/ 378529 h 45072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4802"/>
                <a:gd name="connsiteX1" fmla="*/ 4466492 w 4466492"/>
                <a:gd name="connsiteY1" fmla="*/ 161593 h 444802"/>
                <a:gd name="connsiteX2" fmla="*/ 0 w 4466492"/>
                <a:gd name="connsiteY2" fmla="*/ 372609 h 444802"/>
                <a:gd name="connsiteX0" fmla="*/ 0 w 4466492"/>
                <a:gd name="connsiteY0" fmla="*/ 372609 h 445281"/>
                <a:gd name="connsiteX1" fmla="*/ 4466492 w 4466492"/>
                <a:gd name="connsiteY1" fmla="*/ 161593 h 445281"/>
                <a:gd name="connsiteX2" fmla="*/ 0 w 4466492"/>
                <a:gd name="connsiteY2" fmla="*/ 372609 h 445281"/>
                <a:gd name="connsiteX0" fmla="*/ 0 w 4466492"/>
                <a:gd name="connsiteY0" fmla="*/ 372609 h 442453"/>
                <a:gd name="connsiteX1" fmla="*/ 4466492 w 4466492"/>
                <a:gd name="connsiteY1" fmla="*/ 161593 h 442453"/>
                <a:gd name="connsiteX2" fmla="*/ 0 w 4466492"/>
                <a:gd name="connsiteY2" fmla="*/ 372609 h 44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6492" h="442453">
                  <a:moveTo>
                    <a:pt x="0" y="372609"/>
                  </a:moveTo>
                  <a:cubicBezTo>
                    <a:pt x="2062834" y="-612130"/>
                    <a:pt x="1959808" y="732516"/>
                    <a:pt x="4466492" y="161593"/>
                  </a:cubicBezTo>
                  <a:cubicBezTo>
                    <a:pt x="2190074" y="992819"/>
                    <a:pt x="2273080" y="-358501"/>
                    <a:pt x="0" y="372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9E43C16-37B1-46AD-B310-C957C09758DA}"/>
              </a:ext>
            </a:extLst>
          </p:cNvPr>
          <p:cNvGrpSpPr/>
          <p:nvPr/>
        </p:nvGrpSpPr>
        <p:grpSpPr>
          <a:xfrm>
            <a:off x="6804306" y="1617756"/>
            <a:ext cx="4485126" cy="2068346"/>
            <a:chOff x="3058674" y="1780667"/>
            <a:chExt cx="6074652" cy="2801367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8C755B4-6039-48F0-A2D5-B9963D5CA752}"/>
                </a:ext>
              </a:extLst>
            </p:cNvPr>
            <p:cNvGrpSpPr/>
            <p:nvPr/>
          </p:nvGrpSpPr>
          <p:grpSpPr>
            <a:xfrm>
              <a:off x="3387274" y="1780667"/>
              <a:ext cx="5347719" cy="2333046"/>
              <a:chOff x="3387275" y="1423862"/>
              <a:chExt cx="5347719" cy="2333046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FB4045C-F175-413D-8498-877C6FCF32DD}"/>
                  </a:ext>
                </a:extLst>
              </p:cNvPr>
              <p:cNvSpPr/>
              <p:nvPr/>
            </p:nvSpPr>
            <p:spPr>
              <a:xfrm>
                <a:off x="5167979" y="1635491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D177C42-251F-46CA-95E7-7A256198DA06}"/>
                  </a:ext>
                </a:extLst>
              </p:cNvPr>
              <p:cNvSpPr/>
              <p:nvPr/>
            </p:nvSpPr>
            <p:spPr>
              <a:xfrm>
                <a:off x="5647753" y="1778275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AD62F5B-AC2E-433E-B2C7-9AC55F090F66}"/>
                  </a:ext>
                </a:extLst>
              </p:cNvPr>
              <p:cNvSpPr/>
              <p:nvPr/>
            </p:nvSpPr>
            <p:spPr>
              <a:xfrm>
                <a:off x="6261477" y="1635492"/>
                <a:ext cx="373686" cy="2119359"/>
              </a:xfrm>
              <a:custGeom>
                <a:avLst/>
                <a:gdLst>
                  <a:gd name="connsiteX0" fmla="*/ 335280 w 333375"/>
                  <a:gd name="connsiteY0" fmla="*/ 3057525 h 3057525"/>
                  <a:gd name="connsiteX1" fmla="*/ 0 w 333375"/>
                  <a:gd name="connsiteY1" fmla="*/ 3057525 h 3057525"/>
                  <a:gd name="connsiteX2" fmla="*/ 0 w 333375"/>
                  <a:gd name="connsiteY2" fmla="*/ 0 h 3057525"/>
                  <a:gd name="connsiteX3" fmla="*/ 203835 w 333375"/>
                  <a:gd name="connsiteY3" fmla="*/ 217170 h 3057525"/>
                  <a:gd name="connsiteX4" fmla="*/ 218123 w 333375"/>
                  <a:gd name="connsiteY4" fmla="*/ 269558 h 3057525"/>
                  <a:gd name="connsiteX5" fmla="*/ 218123 w 333375"/>
                  <a:gd name="connsiteY5" fmla="*/ 788670 h 3057525"/>
                  <a:gd name="connsiteX6" fmla="*/ 252413 w 333375"/>
                  <a:gd name="connsiteY6" fmla="*/ 870585 h 3057525"/>
                  <a:gd name="connsiteX7" fmla="*/ 338138 w 333375"/>
                  <a:gd name="connsiteY7" fmla="*/ 1076325 h 3057525"/>
                  <a:gd name="connsiteX8" fmla="*/ 336233 w 333375"/>
                  <a:gd name="connsiteY8" fmla="*/ 2999423 h 3057525"/>
                  <a:gd name="connsiteX9" fmla="*/ 335280 w 333375"/>
                  <a:gd name="connsiteY9" fmla="*/ 3057525 h 3057525"/>
                  <a:gd name="connsiteX10" fmla="*/ 58103 w 333375"/>
                  <a:gd name="connsiteY10" fmla="*/ 796290 h 3057525"/>
                  <a:gd name="connsiteX11" fmla="*/ 35243 w 333375"/>
                  <a:gd name="connsiteY11" fmla="*/ 755333 h 3057525"/>
                  <a:gd name="connsiteX12" fmla="*/ 20955 w 333375"/>
                  <a:gd name="connsiteY12" fmla="*/ 768668 h 3057525"/>
                  <a:gd name="connsiteX13" fmla="*/ 20955 w 333375"/>
                  <a:gd name="connsiteY13" fmla="*/ 1084898 h 3057525"/>
                  <a:gd name="connsiteX14" fmla="*/ 91440 w 333375"/>
                  <a:gd name="connsiteY14" fmla="*/ 1084898 h 3057525"/>
                  <a:gd name="connsiteX15" fmla="*/ 90488 w 333375"/>
                  <a:gd name="connsiteY15" fmla="*/ 832485 h 3057525"/>
                  <a:gd name="connsiteX16" fmla="*/ 61913 w 333375"/>
                  <a:gd name="connsiteY16" fmla="*/ 801053 h 3057525"/>
                  <a:gd name="connsiteX17" fmla="*/ 58103 w 333375"/>
                  <a:gd name="connsiteY17" fmla="*/ 796290 h 3057525"/>
                  <a:gd name="connsiteX18" fmla="*/ 158115 w 333375"/>
                  <a:gd name="connsiteY18" fmla="*/ 875347 h 3057525"/>
                  <a:gd name="connsiteX19" fmla="*/ 159068 w 333375"/>
                  <a:gd name="connsiteY19" fmla="*/ 877253 h 3057525"/>
                  <a:gd name="connsiteX20" fmla="*/ 116205 w 333375"/>
                  <a:gd name="connsiteY20" fmla="*/ 837247 h 3057525"/>
                  <a:gd name="connsiteX21" fmla="*/ 116205 w 333375"/>
                  <a:gd name="connsiteY21" fmla="*/ 1084898 h 3057525"/>
                  <a:gd name="connsiteX22" fmla="*/ 215265 w 333375"/>
                  <a:gd name="connsiteY22" fmla="*/ 1084898 h 3057525"/>
                  <a:gd name="connsiteX23" fmla="*/ 216218 w 333375"/>
                  <a:gd name="connsiteY23" fmla="*/ 975360 h 3057525"/>
                  <a:gd name="connsiteX24" fmla="*/ 158115 w 333375"/>
                  <a:gd name="connsiteY24" fmla="*/ 875347 h 3057525"/>
                  <a:gd name="connsiteX25" fmla="*/ 215265 w 333375"/>
                  <a:gd name="connsiteY25" fmla="*/ 1448753 h 3057525"/>
                  <a:gd name="connsiteX26" fmla="*/ 215265 w 333375"/>
                  <a:gd name="connsiteY26" fmla="*/ 1114425 h 3057525"/>
                  <a:gd name="connsiteX27" fmla="*/ 118110 w 333375"/>
                  <a:gd name="connsiteY27" fmla="*/ 1114425 h 3057525"/>
                  <a:gd name="connsiteX28" fmla="*/ 118110 w 333375"/>
                  <a:gd name="connsiteY28" fmla="*/ 1448753 h 3057525"/>
                  <a:gd name="connsiteX29" fmla="*/ 215265 w 333375"/>
                  <a:gd name="connsiteY29" fmla="*/ 1448753 h 3057525"/>
                  <a:gd name="connsiteX30" fmla="*/ 236220 w 333375"/>
                  <a:gd name="connsiteY30" fmla="*/ 1113473 h 3057525"/>
                  <a:gd name="connsiteX31" fmla="*/ 236220 w 333375"/>
                  <a:gd name="connsiteY31" fmla="*/ 1447800 h 3057525"/>
                  <a:gd name="connsiteX32" fmla="*/ 313373 w 333375"/>
                  <a:gd name="connsiteY32" fmla="*/ 1447800 h 3057525"/>
                  <a:gd name="connsiteX33" fmla="*/ 313373 w 333375"/>
                  <a:gd name="connsiteY33" fmla="*/ 1113473 h 3057525"/>
                  <a:gd name="connsiteX34" fmla="*/ 236220 w 333375"/>
                  <a:gd name="connsiteY34" fmla="*/ 1113473 h 3057525"/>
                  <a:gd name="connsiteX35" fmla="*/ 89535 w 333375"/>
                  <a:gd name="connsiteY35" fmla="*/ 1448753 h 3057525"/>
                  <a:gd name="connsiteX36" fmla="*/ 89535 w 333375"/>
                  <a:gd name="connsiteY36" fmla="*/ 1114425 h 3057525"/>
                  <a:gd name="connsiteX37" fmla="*/ 20003 w 333375"/>
                  <a:gd name="connsiteY37" fmla="*/ 1114425 h 3057525"/>
                  <a:gd name="connsiteX38" fmla="*/ 20003 w 333375"/>
                  <a:gd name="connsiteY38" fmla="*/ 1448753 h 3057525"/>
                  <a:gd name="connsiteX39" fmla="*/ 89535 w 333375"/>
                  <a:gd name="connsiteY39" fmla="*/ 1448753 h 3057525"/>
                  <a:gd name="connsiteX40" fmla="*/ 135255 w 333375"/>
                  <a:gd name="connsiteY40" fmla="*/ 742950 h 3057525"/>
                  <a:gd name="connsiteX41" fmla="*/ 135255 w 333375"/>
                  <a:gd name="connsiteY41" fmla="*/ 366713 h 3057525"/>
                  <a:gd name="connsiteX42" fmla="*/ 76200 w 333375"/>
                  <a:gd name="connsiteY42" fmla="*/ 366713 h 3057525"/>
                  <a:gd name="connsiteX43" fmla="*/ 75248 w 333375"/>
                  <a:gd name="connsiteY43" fmla="*/ 633413 h 3057525"/>
                  <a:gd name="connsiteX44" fmla="*/ 135255 w 333375"/>
                  <a:gd name="connsiteY44" fmla="*/ 742950 h 3057525"/>
                  <a:gd name="connsiteX45" fmla="*/ 154305 w 333375"/>
                  <a:gd name="connsiteY45" fmla="*/ 367665 h 3057525"/>
                  <a:gd name="connsiteX46" fmla="*/ 156210 w 333375"/>
                  <a:gd name="connsiteY46" fmla="*/ 753428 h 3057525"/>
                  <a:gd name="connsiteX47" fmla="*/ 194310 w 333375"/>
                  <a:gd name="connsiteY47" fmla="*/ 816293 h 3057525"/>
                  <a:gd name="connsiteX48" fmla="*/ 194310 w 333375"/>
                  <a:gd name="connsiteY48" fmla="*/ 365760 h 3057525"/>
                  <a:gd name="connsiteX49" fmla="*/ 154305 w 333375"/>
                  <a:gd name="connsiteY49" fmla="*/ 367665 h 3057525"/>
                  <a:gd name="connsiteX50" fmla="*/ 176213 w 333375"/>
                  <a:gd name="connsiteY50" fmla="*/ 1740218 h 3057525"/>
                  <a:gd name="connsiteX51" fmla="*/ 20955 w 333375"/>
                  <a:gd name="connsiteY51" fmla="*/ 1740218 h 3057525"/>
                  <a:gd name="connsiteX52" fmla="*/ 20955 w 333375"/>
                  <a:gd name="connsiteY52" fmla="*/ 1836420 h 3057525"/>
                  <a:gd name="connsiteX53" fmla="*/ 176213 w 333375"/>
                  <a:gd name="connsiteY53" fmla="*/ 1836420 h 3057525"/>
                  <a:gd name="connsiteX54" fmla="*/ 176213 w 333375"/>
                  <a:gd name="connsiteY54" fmla="*/ 1740218 h 3057525"/>
                  <a:gd name="connsiteX55" fmla="*/ 155258 w 333375"/>
                  <a:gd name="connsiteY55" fmla="*/ 1618298 h 3057525"/>
                  <a:gd name="connsiteX56" fmla="*/ 155258 w 333375"/>
                  <a:gd name="connsiteY56" fmla="*/ 1713548 h 3057525"/>
                  <a:gd name="connsiteX57" fmla="*/ 311468 w 333375"/>
                  <a:gd name="connsiteY57" fmla="*/ 1713548 h 3057525"/>
                  <a:gd name="connsiteX58" fmla="*/ 311468 w 333375"/>
                  <a:gd name="connsiteY58" fmla="*/ 1618298 h 3057525"/>
                  <a:gd name="connsiteX59" fmla="*/ 155258 w 333375"/>
                  <a:gd name="connsiteY59" fmla="*/ 1618298 h 3057525"/>
                  <a:gd name="connsiteX60" fmla="*/ 87630 w 333375"/>
                  <a:gd name="connsiteY60" fmla="*/ 1595438 h 3057525"/>
                  <a:gd name="connsiteX61" fmla="*/ 243840 w 333375"/>
                  <a:gd name="connsiteY61" fmla="*/ 1595438 h 3057525"/>
                  <a:gd name="connsiteX62" fmla="*/ 243840 w 333375"/>
                  <a:gd name="connsiteY62" fmla="*/ 1501140 h 3057525"/>
                  <a:gd name="connsiteX63" fmla="*/ 87630 w 333375"/>
                  <a:gd name="connsiteY63" fmla="*/ 1501140 h 3057525"/>
                  <a:gd name="connsiteX64" fmla="*/ 87630 w 333375"/>
                  <a:gd name="connsiteY64" fmla="*/ 1595438 h 3057525"/>
                  <a:gd name="connsiteX65" fmla="*/ 244793 w 333375"/>
                  <a:gd name="connsiteY65" fmla="*/ 1861185 h 3057525"/>
                  <a:gd name="connsiteX66" fmla="*/ 89535 w 333375"/>
                  <a:gd name="connsiteY66" fmla="*/ 1861185 h 3057525"/>
                  <a:gd name="connsiteX67" fmla="*/ 89535 w 333375"/>
                  <a:gd name="connsiteY67" fmla="*/ 1955482 h 3057525"/>
                  <a:gd name="connsiteX68" fmla="*/ 244793 w 333375"/>
                  <a:gd name="connsiteY68" fmla="*/ 1955482 h 3057525"/>
                  <a:gd name="connsiteX69" fmla="*/ 244793 w 333375"/>
                  <a:gd name="connsiteY69" fmla="*/ 1861185 h 3057525"/>
                  <a:gd name="connsiteX70" fmla="*/ 40958 w 333375"/>
                  <a:gd name="connsiteY70" fmla="*/ 659130 h 3057525"/>
                  <a:gd name="connsiteX71" fmla="*/ 53340 w 333375"/>
                  <a:gd name="connsiteY71" fmla="*/ 652463 h 3057525"/>
                  <a:gd name="connsiteX72" fmla="*/ 53340 w 333375"/>
                  <a:gd name="connsiteY72" fmla="*/ 369570 h 3057525"/>
                  <a:gd name="connsiteX73" fmla="*/ 17145 w 333375"/>
                  <a:gd name="connsiteY73" fmla="*/ 396240 h 3057525"/>
                  <a:gd name="connsiteX74" fmla="*/ 18098 w 333375"/>
                  <a:gd name="connsiteY74" fmla="*/ 599123 h 3057525"/>
                  <a:gd name="connsiteX75" fmla="*/ 40958 w 333375"/>
                  <a:gd name="connsiteY75" fmla="*/ 659130 h 3057525"/>
                  <a:gd name="connsiteX76" fmla="*/ 178118 w 333375"/>
                  <a:gd name="connsiteY76" fmla="*/ 2103120 h 3057525"/>
                  <a:gd name="connsiteX77" fmla="*/ 21908 w 333375"/>
                  <a:gd name="connsiteY77" fmla="*/ 2103120 h 3057525"/>
                  <a:gd name="connsiteX78" fmla="*/ 21908 w 333375"/>
                  <a:gd name="connsiteY78" fmla="*/ 2197418 h 3057525"/>
                  <a:gd name="connsiteX79" fmla="*/ 175260 w 333375"/>
                  <a:gd name="connsiteY79" fmla="*/ 2197418 h 3057525"/>
                  <a:gd name="connsiteX80" fmla="*/ 178118 w 333375"/>
                  <a:gd name="connsiteY80" fmla="*/ 2177415 h 3057525"/>
                  <a:gd name="connsiteX81" fmla="*/ 178118 w 333375"/>
                  <a:gd name="connsiteY81" fmla="*/ 2103120 h 3057525"/>
                  <a:gd name="connsiteX82" fmla="*/ 313373 w 333375"/>
                  <a:gd name="connsiteY82" fmla="*/ 1086803 h 3057525"/>
                  <a:gd name="connsiteX83" fmla="*/ 238125 w 333375"/>
                  <a:gd name="connsiteY83" fmla="*/ 942022 h 3057525"/>
                  <a:gd name="connsiteX84" fmla="*/ 238125 w 333375"/>
                  <a:gd name="connsiteY84" fmla="*/ 1086803 h 3057525"/>
                  <a:gd name="connsiteX85" fmla="*/ 313373 w 333375"/>
                  <a:gd name="connsiteY85" fmla="*/ 1086803 h 3057525"/>
                  <a:gd name="connsiteX86" fmla="*/ 133350 w 333375"/>
                  <a:gd name="connsiteY86" fmla="*/ 339090 h 3057525"/>
                  <a:gd name="connsiteX87" fmla="*/ 79058 w 333375"/>
                  <a:gd name="connsiteY87" fmla="*/ 186690 h 3057525"/>
                  <a:gd name="connsiteX88" fmla="*/ 79058 w 333375"/>
                  <a:gd name="connsiteY88" fmla="*/ 339090 h 3057525"/>
                  <a:gd name="connsiteX89" fmla="*/ 133350 w 333375"/>
                  <a:gd name="connsiteY89" fmla="*/ 339090 h 3057525"/>
                  <a:gd name="connsiteX90" fmla="*/ 33338 w 333375"/>
                  <a:gd name="connsiteY90" fmla="*/ 140970 h 3057525"/>
                  <a:gd name="connsiteX91" fmla="*/ 20003 w 333375"/>
                  <a:gd name="connsiteY91" fmla="*/ 142875 h 3057525"/>
                  <a:gd name="connsiteX92" fmla="*/ 20003 w 333375"/>
                  <a:gd name="connsiteY92" fmla="*/ 346710 h 3057525"/>
                  <a:gd name="connsiteX93" fmla="*/ 52388 w 333375"/>
                  <a:gd name="connsiteY93" fmla="*/ 325755 h 3057525"/>
                  <a:gd name="connsiteX94" fmla="*/ 33338 w 333375"/>
                  <a:gd name="connsiteY94" fmla="*/ 140970 h 3057525"/>
                  <a:gd name="connsiteX95" fmla="*/ 130493 w 333375"/>
                  <a:gd name="connsiteY95" fmla="*/ 1713548 h 3057525"/>
                  <a:gd name="connsiteX96" fmla="*/ 130493 w 333375"/>
                  <a:gd name="connsiteY96" fmla="*/ 1614488 h 3057525"/>
                  <a:gd name="connsiteX97" fmla="*/ 87630 w 333375"/>
                  <a:gd name="connsiteY97" fmla="*/ 1619250 h 3057525"/>
                  <a:gd name="connsiteX98" fmla="*/ 87630 w 333375"/>
                  <a:gd name="connsiteY98" fmla="*/ 1713548 h 3057525"/>
                  <a:gd name="connsiteX99" fmla="*/ 130493 w 333375"/>
                  <a:gd name="connsiteY99" fmla="*/ 1713548 h 3057525"/>
                  <a:gd name="connsiteX100" fmla="*/ 312420 w 333375"/>
                  <a:gd name="connsiteY100" fmla="*/ 2099310 h 3057525"/>
                  <a:gd name="connsiteX101" fmla="*/ 269558 w 333375"/>
                  <a:gd name="connsiteY101" fmla="*/ 2103120 h 3057525"/>
                  <a:gd name="connsiteX102" fmla="*/ 269558 w 333375"/>
                  <a:gd name="connsiteY102" fmla="*/ 2196465 h 3057525"/>
                  <a:gd name="connsiteX103" fmla="*/ 312420 w 333375"/>
                  <a:gd name="connsiteY103" fmla="*/ 2196465 h 3057525"/>
                  <a:gd name="connsiteX104" fmla="*/ 312420 w 333375"/>
                  <a:gd name="connsiteY104" fmla="*/ 2099310 h 3057525"/>
                  <a:gd name="connsiteX105" fmla="*/ 244793 w 333375"/>
                  <a:gd name="connsiteY105" fmla="*/ 1975485 h 3057525"/>
                  <a:gd name="connsiteX106" fmla="*/ 200978 w 333375"/>
                  <a:gd name="connsiteY106" fmla="*/ 1980248 h 3057525"/>
                  <a:gd name="connsiteX107" fmla="*/ 200978 w 333375"/>
                  <a:gd name="connsiteY107" fmla="*/ 2073593 h 3057525"/>
                  <a:gd name="connsiteX108" fmla="*/ 244793 w 333375"/>
                  <a:gd name="connsiteY108" fmla="*/ 2073593 h 3057525"/>
                  <a:gd name="connsiteX109" fmla="*/ 244793 w 333375"/>
                  <a:gd name="connsiteY109" fmla="*/ 1975485 h 3057525"/>
                  <a:gd name="connsiteX110" fmla="*/ 202883 w 333375"/>
                  <a:gd name="connsiteY110" fmla="*/ 2101215 h 3057525"/>
                  <a:gd name="connsiteX111" fmla="*/ 202883 w 333375"/>
                  <a:gd name="connsiteY111" fmla="*/ 2196465 h 3057525"/>
                  <a:gd name="connsiteX112" fmla="*/ 243840 w 333375"/>
                  <a:gd name="connsiteY112" fmla="*/ 2196465 h 3057525"/>
                  <a:gd name="connsiteX113" fmla="*/ 243840 w 333375"/>
                  <a:gd name="connsiteY113" fmla="*/ 2101215 h 3057525"/>
                  <a:gd name="connsiteX114" fmla="*/ 202883 w 333375"/>
                  <a:gd name="connsiteY114" fmla="*/ 2101215 h 3057525"/>
                  <a:gd name="connsiteX115" fmla="*/ 270510 w 333375"/>
                  <a:gd name="connsiteY115" fmla="*/ 1979295 h 3057525"/>
                  <a:gd name="connsiteX116" fmla="*/ 270510 w 333375"/>
                  <a:gd name="connsiteY116" fmla="*/ 2078355 h 3057525"/>
                  <a:gd name="connsiteX117" fmla="*/ 312420 w 333375"/>
                  <a:gd name="connsiteY117" fmla="*/ 2073593 h 3057525"/>
                  <a:gd name="connsiteX118" fmla="*/ 312420 w 333375"/>
                  <a:gd name="connsiteY118" fmla="*/ 1979295 h 3057525"/>
                  <a:gd name="connsiteX119" fmla="*/ 270510 w 333375"/>
                  <a:gd name="connsiteY119" fmla="*/ 1979295 h 3057525"/>
                  <a:gd name="connsiteX120" fmla="*/ 313373 w 333375"/>
                  <a:gd name="connsiteY120" fmla="*/ 1741170 h 3057525"/>
                  <a:gd name="connsiteX121" fmla="*/ 268605 w 333375"/>
                  <a:gd name="connsiteY121" fmla="*/ 1741170 h 3057525"/>
                  <a:gd name="connsiteX122" fmla="*/ 268605 w 333375"/>
                  <a:gd name="connsiteY122" fmla="*/ 1836420 h 3057525"/>
                  <a:gd name="connsiteX123" fmla="*/ 313373 w 333375"/>
                  <a:gd name="connsiteY123" fmla="*/ 1836420 h 3057525"/>
                  <a:gd name="connsiteX124" fmla="*/ 313373 w 333375"/>
                  <a:gd name="connsiteY124" fmla="*/ 1741170 h 3057525"/>
                  <a:gd name="connsiteX125" fmla="*/ 268605 w 333375"/>
                  <a:gd name="connsiteY125" fmla="*/ 1499235 h 3057525"/>
                  <a:gd name="connsiteX126" fmla="*/ 268605 w 333375"/>
                  <a:gd name="connsiteY126" fmla="*/ 1594485 h 3057525"/>
                  <a:gd name="connsiteX127" fmla="*/ 312420 w 333375"/>
                  <a:gd name="connsiteY127" fmla="*/ 1594485 h 3057525"/>
                  <a:gd name="connsiteX128" fmla="*/ 312420 w 333375"/>
                  <a:gd name="connsiteY128" fmla="*/ 1499235 h 3057525"/>
                  <a:gd name="connsiteX129" fmla="*/ 268605 w 333375"/>
                  <a:gd name="connsiteY129" fmla="*/ 1499235 h 3057525"/>
                  <a:gd name="connsiteX130" fmla="*/ 62865 w 333375"/>
                  <a:gd name="connsiteY130" fmla="*/ 1595438 h 3057525"/>
                  <a:gd name="connsiteX131" fmla="*/ 62865 w 333375"/>
                  <a:gd name="connsiteY131" fmla="*/ 1500188 h 3057525"/>
                  <a:gd name="connsiteX132" fmla="*/ 20003 w 333375"/>
                  <a:gd name="connsiteY132" fmla="*/ 1500188 h 3057525"/>
                  <a:gd name="connsiteX133" fmla="*/ 20003 w 333375"/>
                  <a:gd name="connsiteY133" fmla="*/ 1595438 h 3057525"/>
                  <a:gd name="connsiteX134" fmla="*/ 62865 w 333375"/>
                  <a:gd name="connsiteY134" fmla="*/ 1595438 h 3057525"/>
                  <a:gd name="connsiteX135" fmla="*/ 157163 w 333375"/>
                  <a:gd name="connsiteY135" fmla="*/ 2435543 h 3057525"/>
                  <a:gd name="connsiteX136" fmla="*/ 308610 w 333375"/>
                  <a:gd name="connsiteY136" fmla="*/ 2435543 h 3057525"/>
                  <a:gd name="connsiteX137" fmla="*/ 308610 w 333375"/>
                  <a:gd name="connsiteY137" fmla="*/ 2342198 h 3057525"/>
                  <a:gd name="connsiteX138" fmla="*/ 157163 w 333375"/>
                  <a:gd name="connsiteY138" fmla="*/ 2342198 h 3057525"/>
                  <a:gd name="connsiteX139" fmla="*/ 157163 w 333375"/>
                  <a:gd name="connsiteY139" fmla="*/ 2435543 h 3057525"/>
                  <a:gd name="connsiteX140" fmla="*/ 63818 w 333375"/>
                  <a:gd name="connsiteY140" fmla="*/ 1862138 h 3057525"/>
                  <a:gd name="connsiteX141" fmla="*/ 20003 w 333375"/>
                  <a:gd name="connsiteY141" fmla="*/ 1862138 h 3057525"/>
                  <a:gd name="connsiteX142" fmla="*/ 20003 w 333375"/>
                  <a:gd name="connsiteY142" fmla="*/ 1954530 h 3057525"/>
                  <a:gd name="connsiteX143" fmla="*/ 63818 w 333375"/>
                  <a:gd name="connsiteY143" fmla="*/ 1954530 h 3057525"/>
                  <a:gd name="connsiteX144" fmla="*/ 63818 w 333375"/>
                  <a:gd name="connsiteY144" fmla="*/ 1862138 h 3057525"/>
                  <a:gd name="connsiteX145" fmla="*/ 21908 w 333375"/>
                  <a:gd name="connsiteY145" fmla="*/ 2225993 h 3057525"/>
                  <a:gd name="connsiteX146" fmla="*/ 21908 w 333375"/>
                  <a:gd name="connsiteY146" fmla="*/ 2310765 h 3057525"/>
                  <a:gd name="connsiteX147" fmla="*/ 61913 w 333375"/>
                  <a:gd name="connsiteY147" fmla="*/ 2270760 h 3057525"/>
                  <a:gd name="connsiteX148" fmla="*/ 21908 w 333375"/>
                  <a:gd name="connsiteY148" fmla="*/ 2225993 h 3057525"/>
                  <a:gd name="connsiteX149" fmla="*/ 157163 w 333375"/>
                  <a:gd name="connsiteY149" fmla="*/ 242888 h 3057525"/>
                  <a:gd name="connsiteX150" fmla="*/ 195263 w 333375"/>
                  <a:gd name="connsiteY150" fmla="*/ 334328 h 3057525"/>
                  <a:gd name="connsiteX151" fmla="*/ 157163 w 333375"/>
                  <a:gd name="connsiteY151" fmla="*/ 242888 h 3057525"/>
                  <a:gd name="connsiteX152" fmla="*/ 268605 w 333375"/>
                  <a:gd name="connsiteY152" fmla="*/ 1861185 h 3057525"/>
                  <a:gd name="connsiteX153" fmla="*/ 268605 w 333375"/>
                  <a:gd name="connsiteY153" fmla="*/ 1953578 h 3057525"/>
                  <a:gd name="connsiteX154" fmla="*/ 312420 w 333375"/>
                  <a:gd name="connsiteY154" fmla="*/ 1953578 h 3057525"/>
                  <a:gd name="connsiteX155" fmla="*/ 312420 w 333375"/>
                  <a:gd name="connsiteY155" fmla="*/ 1861185 h 3057525"/>
                  <a:gd name="connsiteX156" fmla="*/ 268605 w 333375"/>
                  <a:gd name="connsiteY156" fmla="*/ 1861185 h 3057525"/>
                  <a:gd name="connsiteX157" fmla="*/ 90488 w 333375"/>
                  <a:gd name="connsiteY157" fmla="*/ 2223135 h 3057525"/>
                  <a:gd name="connsiteX158" fmla="*/ 90488 w 333375"/>
                  <a:gd name="connsiteY158" fmla="*/ 2312670 h 3057525"/>
                  <a:gd name="connsiteX159" fmla="*/ 242888 w 333375"/>
                  <a:gd name="connsiteY159" fmla="*/ 2312670 h 3057525"/>
                  <a:gd name="connsiteX160" fmla="*/ 242888 w 333375"/>
                  <a:gd name="connsiteY160" fmla="*/ 2223135 h 3057525"/>
                  <a:gd name="connsiteX161" fmla="*/ 90488 w 333375"/>
                  <a:gd name="connsiteY161" fmla="*/ 2223135 h 3057525"/>
                  <a:gd name="connsiteX162" fmla="*/ 126683 w 333375"/>
                  <a:gd name="connsiteY162" fmla="*/ 2436495 h 3057525"/>
                  <a:gd name="connsiteX163" fmla="*/ 126683 w 333375"/>
                  <a:gd name="connsiteY163" fmla="*/ 2336483 h 3057525"/>
                  <a:gd name="connsiteX164" fmla="*/ 90488 w 333375"/>
                  <a:gd name="connsiteY164" fmla="*/ 2346960 h 3057525"/>
                  <a:gd name="connsiteX165" fmla="*/ 88583 w 333375"/>
                  <a:gd name="connsiteY165" fmla="*/ 2436495 h 3057525"/>
                  <a:gd name="connsiteX166" fmla="*/ 126683 w 333375"/>
                  <a:gd name="connsiteY166" fmla="*/ 2436495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333375" h="3057525">
                    <a:moveTo>
                      <a:pt x="335280" y="3057525"/>
                    </a:moveTo>
                    <a:cubicBezTo>
                      <a:pt x="220980" y="3057525"/>
                      <a:pt x="112395" y="3057525"/>
                      <a:pt x="0" y="3057525"/>
                    </a:cubicBezTo>
                    <a:cubicBezTo>
                      <a:pt x="0" y="2040255"/>
                      <a:pt x="0" y="1022985"/>
                      <a:pt x="0" y="0"/>
                    </a:cubicBezTo>
                    <a:cubicBezTo>
                      <a:pt x="70485" y="74295"/>
                      <a:pt x="138113" y="144780"/>
                      <a:pt x="203835" y="217170"/>
                    </a:cubicBezTo>
                    <a:cubicBezTo>
                      <a:pt x="214313" y="229552"/>
                      <a:pt x="218123" y="251460"/>
                      <a:pt x="218123" y="269558"/>
                    </a:cubicBezTo>
                    <a:cubicBezTo>
                      <a:pt x="219075" y="442913"/>
                      <a:pt x="220028" y="615315"/>
                      <a:pt x="218123" y="788670"/>
                    </a:cubicBezTo>
                    <a:cubicBezTo>
                      <a:pt x="218123" y="822960"/>
                      <a:pt x="224790" y="850583"/>
                      <a:pt x="252413" y="870585"/>
                    </a:cubicBezTo>
                    <a:cubicBezTo>
                      <a:pt x="323850" y="922020"/>
                      <a:pt x="338138" y="989647"/>
                      <a:pt x="338138" y="1076325"/>
                    </a:cubicBezTo>
                    <a:cubicBezTo>
                      <a:pt x="334328" y="1717358"/>
                      <a:pt x="336233" y="2358390"/>
                      <a:pt x="336233" y="2999423"/>
                    </a:cubicBezTo>
                    <a:cubicBezTo>
                      <a:pt x="335280" y="3017520"/>
                      <a:pt x="335280" y="3036570"/>
                      <a:pt x="335280" y="3057525"/>
                    </a:cubicBezTo>
                    <a:close/>
                    <a:moveTo>
                      <a:pt x="58103" y="796290"/>
                    </a:moveTo>
                    <a:cubicBezTo>
                      <a:pt x="50483" y="782955"/>
                      <a:pt x="42863" y="768668"/>
                      <a:pt x="35243" y="755333"/>
                    </a:cubicBezTo>
                    <a:cubicBezTo>
                      <a:pt x="30480" y="760095"/>
                      <a:pt x="25718" y="763905"/>
                      <a:pt x="20955" y="768668"/>
                    </a:cubicBezTo>
                    <a:cubicBezTo>
                      <a:pt x="20955" y="873443"/>
                      <a:pt x="20955" y="979170"/>
                      <a:pt x="20955" y="1084898"/>
                    </a:cubicBezTo>
                    <a:cubicBezTo>
                      <a:pt x="45720" y="1084898"/>
                      <a:pt x="66675" y="1084898"/>
                      <a:pt x="91440" y="1084898"/>
                    </a:cubicBezTo>
                    <a:cubicBezTo>
                      <a:pt x="91440" y="999172"/>
                      <a:pt x="92393" y="915353"/>
                      <a:pt x="90488" y="832485"/>
                    </a:cubicBezTo>
                    <a:cubicBezTo>
                      <a:pt x="90488" y="822008"/>
                      <a:pt x="71438" y="811530"/>
                      <a:pt x="61913" y="801053"/>
                    </a:cubicBezTo>
                    <a:cubicBezTo>
                      <a:pt x="60008" y="799147"/>
                      <a:pt x="59055" y="798195"/>
                      <a:pt x="58103" y="796290"/>
                    </a:cubicBezTo>
                    <a:close/>
                    <a:moveTo>
                      <a:pt x="158115" y="875347"/>
                    </a:moveTo>
                    <a:lnTo>
                      <a:pt x="159068" y="877253"/>
                    </a:lnTo>
                    <a:cubicBezTo>
                      <a:pt x="145733" y="864870"/>
                      <a:pt x="133350" y="852488"/>
                      <a:pt x="116205" y="837247"/>
                    </a:cubicBezTo>
                    <a:cubicBezTo>
                      <a:pt x="116205" y="923925"/>
                      <a:pt x="116205" y="1003935"/>
                      <a:pt x="116205" y="1084898"/>
                    </a:cubicBezTo>
                    <a:cubicBezTo>
                      <a:pt x="149543" y="1084898"/>
                      <a:pt x="180023" y="1084898"/>
                      <a:pt x="215265" y="1084898"/>
                    </a:cubicBezTo>
                    <a:cubicBezTo>
                      <a:pt x="215265" y="1046797"/>
                      <a:pt x="212408" y="1010603"/>
                      <a:pt x="216218" y="975360"/>
                    </a:cubicBezTo>
                    <a:cubicBezTo>
                      <a:pt x="221933" y="925830"/>
                      <a:pt x="203835" y="893445"/>
                      <a:pt x="158115" y="875347"/>
                    </a:cubicBezTo>
                    <a:close/>
                    <a:moveTo>
                      <a:pt x="215265" y="1448753"/>
                    </a:moveTo>
                    <a:cubicBezTo>
                      <a:pt x="215265" y="1334453"/>
                      <a:pt x="215265" y="1225868"/>
                      <a:pt x="215265" y="1114425"/>
                    </a:cubicBezTo>
                    <a:cubicBezTo>
                      <a:pt x="180975" y="1114425"/>
                      <a:pt x="148590" y="1114425"/>
                      <a:pt x="118110" y="1114425"/>
                    </a:cubicBezTo>
                    <a:cubicBezTo>
                      <a:pt x="118110" y="1227773"/>
                      <a:pt x="118110" y="1338263"/>
                      <a:pt x="118110" y="1448753"/>
                    </a:cubicBezTo>
                    <a:cubicBezTo>
                      <a:pt x="151448" y="1448753"/>
                      <a:pt x="180975" y="1448753"/>
                      <a:pt x="215265" y="1448753"/>
                    </a:cubicBezTo>
                    <a:close/>
                    <a:moveTo>
                      <a:pt x="236220" y="1113473"/>
                    </a:moveTo>
                    <a:cubicBezTo>
                      <a:pt x="236220" y="1225868"/>
                      <a:pt x="236220" y="1337310"/>
                      <a:pt x="236220" y="1447800"/>
                    </a:cubicBezTo>
                    <a:cubicBezTo>
                      <a:pt x="263843" y="1447800"/>
                      <a:pt x="288608" y="1447800"/>
                      <a:pt x="313373" y="1447800"/>
                    </a:cubicBezTo>
                    <a:cubicBezTo>
                      <a:pt x="313373" y="1335405"/>
                      <a:pt x="313373" y="1224915"/>
                      <a:pt x="313373" y="1113473"/>
                    </a:cubicBezTo>
                    <a:cubicBezTo>
                      <a:pt x="286703" y="1113473"/>
                      <a:pt x="262890" y="1113473"/>
                      <a:pt x="236220" y="1113473"/>
                    </a:cubicBezTo>
                    <a:close/>
                    <a:moveTo>
                      <a:pt x="89535" y="1448753"/>
                    </a:moveTo>
                    <a:cubicBezTo>
                      <a:pt x="89535" y="1333500"/>
                      <a:pt x="89535" y="1223963"/>
                      <a:pt x="89535" y="1114425"/>
                    </a:cubicBezTo>
                    <a:cubicBezTo>
                      <a:pt x="63818" y="1114425"/>
                      <a:pt x="42863" y="1114425"/>
                      <a:pt x="20003" y="1114425"/>
                    </a:cubicBezTo>
                    <a:cubicBezTo>
                      <a:pt x="20003" y="1226820"/>
                      <a:pt x="20003" y="1337310"/>
                      <a:pt x="20003" y="1448753"/>
                    </a:cubicBezTo>
                    <a:cubicBezTo>
                      <a:pt x="44768" y="1448753"/>
                      <a:pt x="66675" y="1448753"/>
                      <a:pt x="89535" y="1448753"/>
                    </a:cubicBezTo>
                    <a:close/>
                    <a:moveTo>
                      <a:pt x="135255" y="742950"/>
                    </a:moveTo>
                    <a:cubicBezTo>
                      <a:pt x="135255" y="615315"/>
                      <a:pt x="135255" y="491490"/>
                      <a:pt x="135255" y="366713"/>
                    </a:cubicBezTo>
                    <a:cubicBezTo>
                      <a:pt x="115253" y="366713"/>
                      <a:pt x="98108" y="366713"/>
                      <a:pt x="76200" y="366713"/>
                    </a:cubicBezTo>
                    <a:cubicBezTo>
                      <a:pt x="76200" y="457200"/>
                      <a:pt x="80010" y="545783"/>
                      <a:pt x="75248" y="633413"/>
                    </a:cubicBezTo>
                    <a:cubicBezTo>
                      <a:pt x="71438" y="685800"/>
                      <a:pt x="94298" y="715328"/>
                      <a:pt x="135255" y="742950"/>
                    </a:cubicBezTo>
                    <a:close/>
                    <a:moveTo>
                      <a:pt x="154305" y="367665"/>
                    </a:moveTo>
                    <a:cubicBezTo>
                      <a:pt x="154305" y="497205"/>
                      <a:pt x="153353" y="625793"/>
                      <a:pt x="156210" y="753428"/>
                    </a:cubicBezTo>
                    <a:cubicBezTo>
                      <a:pt x="156210" y="770572"/>
                      <a:pt x="176213" y="787718"/>
                      <a:pt x="194310" y="816293"/>
                    </a:cubicBezTo>
                    <a:cubicBezTo>
                      <a:pt x="194310" y="656273"/>
                      <a:pt x="194310" y="511492"/>
                      <a:pt x="194310" y="365760"/>
                    </a:cubicBezTo>
                    <a:cubicBezTo>
                      <a:pt x="180023" y="365760"/>
                      <a:pt x="169545" y="366713"/>
                      <a:pt x="154305" y="367665"/>
                    </a:cubicBezTo>
                    <a:close/>
                    <a:moveTo>
                      <a:pt x="176213" y="1740218"/>
                    </a:moveTo>
                    <a:cubicBezTo>
                      <a:pt x="122873" y="1740218"/>
                      <a:pt x="71438" y="1740218"/>
                      <a:pt x="20955" y="1740218"/>
                    </a:cubicBezTo>
                    <a:cubicBezTo>
                      <a:pt x="20955" y="1774508"/>
                      <a:pt x="20955" y="1804988"/>
                      <a:pt x="20955" y="1836420"/>
                    </a:cubicBezTo>
                    <a:cubicBezTo>
                      <a:pt x="74295" y="1836420"/>
                      <a:pt x="124778" y="1836420"/>
                      <a:pt x="176213" y="1836420"/>
                    </a:cubicBezTo>
                    <a:cubicBezTo>
                      <a:pt x="176213" y="1803083"/>
                      <a:pt x="176213" y="1772603"/>
                      <a:pt x="176213" y="1740218"/>
                    </a:cubicBezTo>
                    <a:close/>
                    <a:moveTo>
                      <a:pt x="155258" y="1618298"/>
                    </a:moveTo>
                    <a:cubicBezTo>
                      <a:pt x="155258" y="1651635"/>
                      <a:pt x="155258" y="1682115"/>
                      <a:pt x="155258" y="1713548"/>
                    </a:cubicBezTo>
                    <a:cubicBezTo>
                      <a:pt x="209550" y="1713548"/>
                      <a:pt x="260985" y="1713548"/>
                      <a:pt x="311468" y="1713548"/>
                    </a:cubicBezTo>
                    <a:cubicBezTo>
                      <a:pt x="311468" y="1679258"/>
                      <a:pt x="311468" y="1648778"/>
                      <a:pt x="311468" y="1618298"/>
                    </a:cubicBezTo>
                    <a:cubicBezTo>
                      <a:pt x="257175" y="1618298"/>
                      <a:pt x="207645" y="1618298"/>
                      <a:pt x="155258" y="1618298"/>
                    </a:cubicBezTo>
                    <a:close/>
                    <a:moveTo>
                      <a:pt x="87630" y="1595438"/>
                    </a:moveTo>
                    <a:cubicBezTo>
                      <a:pt x="140970" y="1595438"/>
                      <a:pt x="191453" y="1595438"/>
                      <a:pt x="243840" y="1595438"/>
                    </a:cubicBezTo>
                    <a:cubicBezTo>
                      <a:pt x="243840" y="1563053"/>
                      <a:pt x="243840" y="1531620"/>
                      <a:pt x="243840" y="1501140"/>
                    </a:cubicBezTo>
                    <a:cubicBezTo>
                      <a:pt x="190500" y="1501140"/>
                      <a:pt x="139065" y="1501140"/>
                      <a:pt x="87630" y="1501140"/>
                    </a:cubicBezTo>
                    <a:cubicBezTo>
                      <a:pt x="87630" y="1533525"/>
                      <a:pt x="87630" y="1563053"/>
                      <a:pt x="87630" y="1595438"/>
                    </a:cubicBezTo>
                    <a:close/>
                    <a:moveTo>
                      <a:pt x="244793" y="1861185"/>
                    </a:moveTo>
                    <a:cubicBezTo>
                      <a:pt x="190500" y="1861185"/>
                      <a:pt x="140970" y="1861185"/>
                      <a:pt x="89535" y="1861185"/>
                    </a:cubicBezTo>
                    <a:cubicBezTo>
                      <a:pt x="89535" y="1894523"/>
                      <a:pt x="89535" y="1924050"/>
                      <a:pt x="89535" y="1955482"/>
                    </a:cubicBezTo>
                    <a:cubicBezTo>
                      <a:pt x="142875" y="1955482"/>
                      <a:pt x="192405" y="1955482"/>
                      <a:pt x="244793" y="1955482"/>
                    </a:cubicBezTo>
                    <a:cubicBezTo>
                      <a:pt x="244793" y="1924050"/>
                      <a:pt x="244793" y="1894523"/>
                      <a:pt x="244793" y="1861185"/>
                    </a:cubicBezTo>
                    <a:close/>
                    <a:moveTo>
                      <a:pt x="40958" y="659130"/>
                    </a:moveTo>
                    <a:cubicBezTo>
                      <a:pt x="44768" y="657225"/>
                      <a:pt x="48578" y="654368"/>
                      <a:pt x="53340" y="652463"/>
                    </a:cubicBezTo>
                    <a:cubicBezTo>
                      <a:pt x="53340" y="558165"/>
                      <a:pt x="53340" y="463867"/>
                      <a:pt x="53340" y="369570"/>
                    </a:cubicBezTo>
                    <a:cubicBezTo>
                      <a:pt x="22860" y="357188"/>
                      <a:pt x="17145" y="371475"/>
                      <a:pt x="17145" y="396240"/>
                    </a:cubicBezTo>
                    <a:cubicBezTo>
                      <a:pt x="18098" y="463867"/>
                      <a:pt x="15240" y="531495"/>
                      <a:pt x="18098" y="599123"/>
                    </a:cubicBezTo>
                    <a:cubicBezTo>
                      <a:pt x="19050" y="620078"/>
                      <a:pt x="33338" y="640080"/>
                      <a:pt x="40958" y="659130"/>
                    </a:cubicBezTo>
                    <a:close/>
                    <a:moveTo>
                      <a:pt x="178118" y="2103120"/>
                    </a:moveTo>
                    <a:cubicBezTo>
                      <a:pt x="121920" y="2103120"/>
                      <a:pt x="71438" y="2103120"/>
                      <a:pt x="21908" y="2103120"/>
                    </a:cubicBezTo>
                    <a:cubicBezTo>
                      <a:pt x="21908" y="2136458"/>
                      <a:pt x="21908" y="2165985"/>
                      <a:pt x="21908" y="2197418"/>
                    </a:cubicBezTo>
                    <a:cubicBezTo>
                      <a:pt x="74295" y="2197418"/>
                      <a:pt x="123825" y="2197418"/>
                      <a:pt x="175260" y="2197418"/>
                    </a:cubicBezTo>
                    <a:cubicBezTo>
                      <a:pt x="176213" y="2189798"/>
                      <a:pt x="178118" y="2183130"/>
                      <a:pt x="178118" y="2177415"/>
                    </a:cubicBezTo>
                    <a:cubicBezTo>
                      <a:pt x="178118" y="2153603"/>
                      <a:pt x="178118" y="2129790"/>
                      <a:pt x="178118" y="2103120"/>
                    </a:cubicBezTo>
                    <a:close/>
                    <a:moveTo>
                      <a:pt x="313373" y="1086803"/>
                    </a:moveTo>
                    <a:cubicBezTo>
                      <a:pt x="320993" y="989647"/>
                      <a:pt x="316230" y="981075"/>
                      <a:pt x="238125" y="942022"/>
                    </a:cubicBezTo>
                    <a:cubicBezTo>
                      <a:pt x="238125" y="989647"/>
                      <a:pt x="238125" y="1037272"/>
                      <a:pt x="238125" y="1086803"/>
                    </a:cubicBezTo>
                    <a:cubicBezTo>
                      <a:pt x="263843" y="1086803"/>
                      <a:pt x="287655" y="1086803"/>
                      <a:pt x="313373" y="1086803"/>
                    </a:cubicBezTo>
                    <a:close/>
                    <a:moveTo>
                      <a:pt x="133350" y="339090"/>
                    </a:moveTo>
                    <a:cubicBezTo>
                      <a:pt x="146685" y="225742"/>
                      <a:pt x="140018" y="207645"/>
                      <a:pt x="79058" y="186690"/>
                    </a:cubicBezTo>
                    <a:cubicBezTo>
                      <a:pt x="79058" y="236220"/>
                      <a:pt x="79058" y="286703"/>
                      <a:pt x="79058" y="339090"/>
                    </a:cubicBezTo>
                    <a:cubicBezTo>
                      <a:pt x="97155" y="339090"/>
                      <a:pt x="113348" y="339090"/>
                      <a:pt x="133350" y="339090"/>
                    </a:cubicBezTo>
                    <a:close/>
                    <a:moveTo>
                      <a:pt x="33338" y="140970"/>
                    </a:moveTo>
                    <a:cubicBezTo>
                      <a:pt x="28575" y="141923"/>
                      <a:pt x="23813" y="142875"/>
                      <a:pt x="20003" y="142875"/>
                    </a:cubicBezTo>
                    <a:cubicBezTo>
                      <a:pt x="20003" y="207645"/>
                      <a:pt x="20003" y="271463"/>
                      <a:pt x="20003" y="346710"/>
                    </a:cubicBezTo>
                    <a:cubicBezTo>
                      <a:pt x="35243" y="337185"/>
                      <a:pt x="53340" y="330517"/>
                      <a:pt x="52388" y="325755"/>
                    </a:cubicBezTo>
                    <a:cubicBezTo>
                      <a:pt x="44768" y="263842"/>
                      <a:pt x="75248" y="197167"/>
                      <a:pt x="33338" y="140970"/>
                    </a:cubicBezTo>
                    <a:close/>
                    <a:moveTo>
                      <a:pt x="130493" y="1713548"/>
                    </a:moveTo>
                    <a:cubicBezTo>
                      <a:pt x="130493" y="1678305"/>
                      <a:pt x="130493" y="1647825"/>
                      <a:pt x="130493" y="1614488"/>
                    </a:cubicBezTo>
                    <a:cubicBezTo>
                      <a:pt x="113348" y="1616393"/>
                      <a:pt x="100013" y="1618298"/>
                      <a:pt x="87630" y="1619250"/>
                    </a:cubicBezTo>
                    <a:cubicBezTo>
                      <a:pt x="87630" y="1652588"/>
                      <a:pt x="87630" y="1682115"/>
                      <a:pt x="87630" y="1713548"/>
                    </a:cubicBezTo>
                    <a:cubicBezTo>
                      <a:pt x="101918" y="1713548"/>
                      <a:pt x="115253" y="1713548"/>
                      <a:pt x="130493" y="1713548"/>
                    </a:cubicBezTo>
                    <a:close/>
                    <a:moveTo>
                      <a:pt x="312420" y="2099310"/>
                    </a:moveTo>
                    <a:cubicBezTo>
                      <a:pt x="295275" y="2101215"/>
                      <a:pt x="281940" y="2102168"/>
                      <a:pt x="269558" y="2103120"/>
                    </a:cubicBezTo>
                    <a:cubicBezTo>
                      <a:pt x="269558" y="2136458"/>
                      <a:pt x="269558" y="2165985"/>
                      <a:pt x="269558" y="2196465"/>
                    </a:cubicBezTo>
                    <a:cubicBezTo>
                      <a:pt x="284798" y="2196465"/>
                      <a:pt x="297180" y="2196465"/>
                      <a:pt x="312420" y="2196465"/>
                    </a:cubicBezTo>
                    <a:cubicBezTo>
                      <a:pt x="312420" y="2164080"/>
                      <a:pt x="312420" y="2135505"/>
                      <a:pt x="312420" y="2099310"/>
                    </a:cubicBezTo>
                    <a:close/>
                    <a:moveTo>
                      <a:pt x="244793" y="1975485"/>
                    </a:moveTo>
                    <a:cubicBezTo>
                      <a:pt x="226695" y="1977390"/>
                      <a:pt x="213360" y="1979295"/>
                      <a:pt x="200978" y="1980248"/>
                    </a:cubicBezTo>
                    <a:cubicBezTo>
                      <a:pt x="200978" y="2013585"/>
                      <a:pt x="200978" y="2043113"/>
                      <a:pt x="200978" y="2073593"/>
                    </a:cubicBezTo>
                    <a:cubicBezTo>
                      <a:pt x="217170" y="2073593"/>
                      <a:pt x="230505" y="2073593"/>
                      <a:pt x="244793" y="2073593"/>
                    </a:cubicBezTo>
                    <a:cubicBezTo>
                      <a:pt x="244793" y="2042160"/>
                      <a:pt x="244793" y="2012632"/>
                      <a:pt x="244793" y="1975485"/>
                    </a:cubicBezTo>
                    <a:close/>
                    <a:moveTo>
                      <a:pt x="202883" y="2101215"/>
                    </a:moveTo>
                    <a:cubicBezTo>
                      <a:pt x="202883" y="2135505"/>
                      <a:pt x="202883" y="2165985"/>
                      <a:pt x="202883" y="2196465"/>
                    </a:cubicBezTo>
                    <a:cubicBezTo>
                      <a:pt x="218123" y="2196465"/>
                      <a:pt x="229553" y="2196465"/>
                      <a:pt x="243840" y="2196465"/>
                    </a:cubicBezTo>
                    <a:cubicBezTo>
                      <a:pt x="243840" y="2164080"/>
                      <a:pt x="243840" y="2132648"/>
                      <a:pt x="243840" y="2101215"/>
                    </a:cubicBezTo>
                    <a:cubicBezTo>
                      <a:pt x="229553" y="2101215"/>
                      <a:pt x="218123" y="2101215"/>
                      <a:pt x="202883" y="2101215"/>
                    </a:cubicBezTo>
                    <a:close/>
                    <a:moveTo>
                      <a:pt x="270510" y="1979295"/>
                    </a:moveTo>
                    <a:cubicBezTo>
                      <a:pt x="270510" y="2014538"/>
                      <a:pt x="270510" y="2045018"/>
                      <a:pt x="270510" y="2078355"/>
                    </a:cubicBezTo>
                    <a:cubicBezTo>
                      <a:pt x="287655" y="2076450"/>
                      <a:pt x="300038" y="2075498"/>
                      <a:pt x="312420" y="2073593"/>
                    </a:cubicBezTo>
                    <a:cubicBezTo>
                      <a:pt x="312420" y="2039303"/>
                      <a:pt x="312420" y="2009775"/>
                      <a:pt x="312420" y="1979295"/>
                    </a:cubicBezTo>
                    <a:cubicBezTo>
                      <a:pt x="297180" y="1979295"/>
                      <a:pt x="284798" y="1979295"/>
                      <a:pt x="270510" y="1979295"/>
                    </a:cubicBezTo>
                    <a:close/>
                    <a:moveTo>
                      <a:pt x="313373" y="1741170"/>
                    </a:moveTo>
                    <a:cubicBezTo>
                      <a:pt x="296228" y="1741170"/>
                      <a:pt x="281940" y="1741170"/>
                      <a:pt x="268605" y="1741170"/>
                    </a:cubicBezTo>
                    <a:cubicBezTo>
                      <a:pt x="268605" y="1774508"/>
                      <a:pt x="268605" y="1804988"/>
                      <a:pt x="268605" y="1836420"/>
                    </a:cubicBezTo>
                    <a:cubicBezTo>
                      <a:pt x="283845" y="1836420"/>
                      <a:pt x="297180" y="1836420"/>
                      <a:pt x="313373" y="1836420"/>
                    </a:cubicBezTo>
                    <a:cubicBezTo>
                      <a:pt x="313373" y="1803083"/>
                      <a:pt x="313373" y="1772603"/>
                      <a:pt x="313373" y="1741170"/>
                    </a:cubicBezTo>
                    <a:close/>
                    <a:moveTo>
                      <a:pt x="268605" y="1499235"/>
                    </a:moveTo>
                    <a:cubicBezTo>
                      <a:pt x="268605" y="1533525"/>
                      <a:pt x="268605" y="1564005"/>
                      <a:pt x="268605" y="1594485"/>
                    </a:cubicBezTo>
                    <a:cubicBezTo>
                      <a:pt x="284798" y="1594485"/>
                      <a:pt x="298133" y="1594485"/>
                      <a:pt x="312420" y="1594485"/>
                    </a:cubicBezTo>
                    <a:cubicBezTo>
                      <a:pt x="312420" y="1561148"/>
                      <a:pt x="312420" y="1530668"/>
                      <a:pt x="312420" y="1499235"/>
                    </a:cubicBezTo>
                    <a:cubicBezTo>
                      <a:pt x="298133" y="1499235"/>
                      <a:pt x="285750" y="1499235"/>
                      <a:pt x="268605" y="1499235"/>
                    </a:cubicBezTo>
                    <a:close/>
                    <a:moveTo>
                      <a:pt x="62865" y="1595438"/>
                    </a:moveTo>
                    <a:cubicBezTo>
                      <a:pt x="62865" y="1561148"/>
                      <a:pt x="62865" y="1531620"/>
                      <a:pt x="62865" y="1500188"/>
                    </a:cubicBezTo>
                    <a:cubicBezTo>
                      <a:pt x="47625" y="1500188"/>
                      <a:pt x="34290" y="1500188"/>
                      <a:pt x="20003" y="1500188"/>
                    </a:cubicBezTo>
                    <a:cubicBezTo>
                      <a:pt x="20003" y="1533525"/>
                      <a:pt x="20003" y="1564005"/>
                      <a:pt x="20003" y="1595438"/>
                    </a:cubicBezTo>
                    <a:cubicBezTo>
                      <a:pt x="36195" y="1595438"/>
                      <a:pt x="47625" y="1595438"/>
                      <a:pt x="62865" y="1595438"/>
                    </a:cubicBezTo>
                    <a:close/>
                    <a:moveTo>
                      <a:pt x="157163" y="2435543"/>
                    </a:moveTo>
                    <a:cubicBezTo>
                      <a:pt x="210503" y="2435543"/>
                      <a:pt x="258128" y="2435543"/>
                      <a:pt x="308610" y="2435543"/>
                    </a:cubicBezTo>
                    <a:cubicBezTo>
                      <a:pt x="308610" y="2402205"/>
                      <a:pt x="308610" y="2372678"/>
                      <a:pt x="308610" y="2342198"/>
                    </a:cubicBezTo>
                    <a:cubicBezTo>
                      <a:pt x="256223" y="2342198"/>
                      <a:pt x="208598" y="2342198"/>
                      <a:pt x="157163" y="2342198"/>
                    </a:cubicBezTo>
                    <a:cubicBezTo>
                      <a:pt x="157163" y="2373630"/>
                      <a:pt x="157163" y="2403158"/>
                      <a:pt x="157163" y="2435543"/>
                    </a:cubicBezTo>
                    <a:close/>
                    <a:moveTo>
                      <a:pt x="63818" y="1862138"/>
                    </a:moveTo>
                    <a:cubicBezTo>
                      <a:pt x="46673" y="1862138"/>
                      <a:pt x="34290" y="1862138"/>
                      <a:pt x="20003" y="1862138"/>
                    </a:cubicBezTo>
                    <a:cubicBezTo>
                      <a:pt x="20003" y="1894523"/>
                      <a:pt x="20003" y="1924050"/>
                      <a:pt x="20003" y="1954530"/>
                    </a:cubicBezTo>
                    <a:cubicBezTo>
                      <a:pt x="35243" y="1954530"/>
                      <a:pt x="48578" y="1954530"/>
                      <a:pt x="63818" y="1954530"/>
                    </a:cubicBezTo>
                    <a:cubicBezTo>
                      <a:pt x="63818" y="1923098"/>
                      <a:pt x="63818" y="1895475"/>
                      <a:pt x="63818" y="1862138"/>
                    </a:cubicBezTo>
                    <a:close/>
                    <a:moveTo>
                      <a:pt x="21908" y="2225993"/>
                    </a:moveTo>
                    <a:cubicBezTo>
                      <a:pt x="21908" y="2253615"/>
                      <a:pt x="21908" y="2282190"/>
                      <a:pt x="21908" y="2310765"/>
                    </a:cubicBezTo>
                    <a:cubicBezTo>
                      <a:pt x="63818" y="2324100"/>
                      <a:pt x="62865" y="2297430"/>
                      <a:pt x="61913" y="2270760"/>
                    </a:cubicBezTo>
                    <a:cubicBezTo>
                      <a:pt x="61913" y="2245995"/>
                      <a:pt x="72390" y="2212658"/>
                      <a:pt x="21908" y="2225993"/>
                    </a:cubicBezTo>
                    <a:close/>
                    <a:moveTo>
                      <a:pt x="157163" y="242888"/>
                    </a:moveTo>
                    <a:cubicBezTo>
                      <a:pt x="151448" y="340995"/>
                      <a:pt x="151448" y="340995"/>
                      <a:pt x="195263" y="334328"/>
                    </a:cubicBezTo>
                    <a:cubicBezTo>
                      <a:pt x="193358" y="300990"/>
                      <a:pt x="211455" y="260033"/>
                      <a:pt x="157163" y="242888"/>
                    </a:cubicBezTo>
                    <a:close/>
                    <a:moveTo>
                      <a:pt x="268605" y="1861185"/>
                    </a:moveTo>
                    <a:cubicBezTo>
                      <a:pt x="268605" y="1892618"/>
                      <a:pt x="268605" y="1922145"/>
                      <a:pt x="268605" y="1953578"/>
                    </a:cubicBezTo>
                    <a:cubicBezTo>
                      <a:pt x="283845" y="1953578"/>
                      <a:pt x="297180" y="1953578"/>
                      <a:pt x="312420" y="1953578"/>
                    </a:cubicBezTo>
                    <a:cubicBezTo>
                      <a:pt x="312420" y="1922145"/>
                      <a:pt x="312420" y="1892618"/>
                      <a:pt x="312420" y="1861185"/>
                    </a:cubicBezTo>
                    <a:cubicBezTo>
                      <a:pt x="297180" y="1861185"/>
                      <a:pt x="283845" y="1861185"/>
                      <a:pt x="268605" y="1861185"/>
                    </a:cubicBezTo>
                    <a:close/>
                    <a:moveTo>
                      <a:pt x="90488" y="2223135"/>
                    </a:moveTo>
                    <a:cubicBezTo>
                      <a:pt x="90488" y="2255520"/>
                      <a:pt x="90488" y="2283143"/>
                      <a:pt x="90488" y="2312670"/>
                    </a:cubicBezTo>
                    <a:cubicBezTo>
                      <a:pt x="142875" y="2312670"/>
                      <a:pt x="192405" y="2312670"/>
                      <a:pt x="242888" y="2312670"/>
                    </a:cubicBezTo>
                    <a:cubicBezTo>
                      <a:pt x="242888" y="2281238"/>
                      <a:pt x="242888" y="2252663"/>
                      <a:pt x="242888" y="2223135"/>
                    </a:cubicBezTo>
                    <a:cubicBezTo>
                      <a:pt x="190500" y="2223135"/>
                      <a:pt x="141923" y="2223135"/>
                      <a:pt x="90488" y="2223135"/>
                    </a:cubicBezTo>
                    <a:close/>
                    <a:moveTo>
                      <a:pt x="126683" y="2436495"/>
                    </a:moveTo>
                    <a:cubicBezTo>
                      <a:pt x="126683" y="2402205"/>
                      <a:pt x="126683" y="2371725"/>
                      <a:pt x="126683" y="2336483"/>
                    </a:cubicBezTo>
                    <a:cubicBezTo>
                      <a:pt x="111443" y="2341245"/>
                      <a:pt x="90488" y="2343150"/>
                      <a:pt x="90488" y="2346960"/>
                    </a:cubicBezTo>
                    <a:cubicBezTo>
                      <a:pt x="87630" y="2376488"/>
                      <a:pt x="88583" y="2405063"/>
                      <a:pt x="88583" y="2436495"/>
                    </a:cubicBezTo>
                    <a:cubicBezTo>
                      <a:pt x="102870" y="2436495"/>
                      <a:pt x="113348" y="2436495"/>
                      <a:pt x="126683" y="24364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331F3B3-5E90-447E-AD2E-071D0553E1C7}"/>
                  </a:ext>
                </a:extLst>
              </p:cNvPr>
              <p:cNvSpPr/>
              <p:nvPr/>
            </p:nvSpPr>
            <p:spPr>
              <a:xfrm>
                <a:off x="4641190" y="1423862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BC65272-CBD3-48D9-B17F-4A315DA5ABCB}"/>
                  </a:ext>
                </a:extLst>
              </p:cNvPr>
              <p:cNvSpPr/>
              <p:nvPr/>
            </p:nvSpPr>
            <p:spPr>
              <a:xfrm>
                <a:off x="7034837" y="2159409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E05359E-78CD-4A86-8D25-743C98F3757C}"/>
                  </a:ext>
                </a:extLst>
              </p:cNvPr>
              <p:cNvSpPr/>
              <p:nvPr/>
            </p:nvSpPr>
            <p:spPr>
              <a:xfrm>
                <a:off x="7336235" y="2262006"/>
                <a:ext cx="427135" cy="1492845"/>
              </a:xfrm>
              <a:custGeom>
                <a:avLst/>
                <a:gdLst>
                  <a:gd name="connsiteX0" fmla="*/ 342995 w 577665"/>
                  <a:gd name="connsiteY0" fmla="*/ 1531565 h 1976576"/>
                  <a:gd name="connsiteX1" fmla="*/ 342995 w 577665"/>
                  <a:gd name="connsiteY1" fmla="*/ 1585857 h 1976576"/>
                  <a:gd name="connsiteX2" fmla="*/ 451295 w 577665"/>
                  <a:gd name="connsiteY2" fmla="*/ 1585857 h 1976576"/>
                  <a:gd name="connsiteX3" fmla="*/ 451295 w 577665"/>
                  <a:gd name="connsiteY3" fmla="*/ 1531565 h 1976576"/>
                  <a:gd name="connsiteX4" fmla="*/ 126370 w 577665"/>
                  <a:gd name="connsiteY4" fmla="*/ 1526871 h 1976576"/>
                  <a:gd name="connsiteX5" fmla="*/ 126370 w 577665"/>
                  <a:gd name="connsiteY5" fmla="*/ 1581163 h 1976576"/>
                  <a:gd name="connsiteX6" fmla="*/ 234670 w 577665"/>
                  <a:gd name="connsiteY6" fmla="*/ 1581163 h 1976576"/>
                  <a:gd name="connsiteX7" fmla="*/ 234670 w 577665"/>
                  <a:gd name="connsiteY7" fmla="*/ 1526871 h 1976576"/>
                  <a:gd name="connsiteX8" fmla="*/ 342995 w 577665"/>
                  <a:gd name="connsiteY8" fmla="*/ 1409581 h 1976576"/>
                  <a:gd name="connsiteX9" fmla="*/ 342995 w 577665"/>
                  <a:gd name="connsiteY9" fmla="*/ 1463873 h 1976576"/>
                  <a:gd name="connsiteX10" fmla="*/ 451295 w 577665"/>
                  <a:gd name="connsiteY10" fmla="*/ 1463873 h 1976576"/>
                  <a:gd name="connsiteX11" fmla="*/ 451295 w 577665"/>
                  <a:gd name="connsiteY11" fmla="*/ 1409581 h 1976576"/>
                  <a:gd name="connsiteX12" fmla="*/ 126370 w 577665"/>
                  <a:gd name="connsiteY12" fmla="*/ 1404887 h 1976576"/>
                  <a:gd name="connsiteX13" fmla="*/ 126370 w 577665"/>
                  <a:gd name="connsiteY13" fmla="*/ 1459180 h 1976576"/>
                  <a:gd name="connsiteX14" fmla="*/ 234670 w 577665"/>
                  <a:gd name="connsiteY14" fmla="*/ 1459180 h 1976576"/>
                  <a:gd name="connsiteX15" fmla="*/ 234670 w 577665"/>
                  <a:gd name="connsiteY15" fmla="*/ 1404887 h 1976576"/>
                  <a:gd name="connsiteX16" fmla="*/ 342995 w 577665"/>
                  <a:gd name="connsiteY16" fmla="*/ 1287599 h 1976576"/>
                  <a:gd name="connsiteX17" fmla="*/ 342995 w 577665"/>
                  <a:gd name="connsiteY17" fmla="*/ 1341892 h 1976576"/>
                  <a:gd name="connsiteX18" fmla="*/ 451295 w 577665"/>
                  <a:gd name="connsiteY18" fmla="*/ 1341892 h 1976576"/>
                  <a:gd name="connsiteX19" fmla="*/ 451295 w 577665"/>
                  <a:gd name="connsiteY19" fmla="*/ 1287599 h 1976576"/>
                  <a:gd name="connsiteX20" fmla="*/ 126370 w 577665"/>
                  <a:gd name="connsiteY20" fmla="*/ 1282905 h 1976576"/>
                  <a:gd name="connsiteX21" fmla="*/ 126370 w 577665"/>
                  <a:gd name="connsiteY21" fmla="*/ 1337198 h 1976576"/>
                  <a:gd name="connsiteX22" fmla="*/ 234670 w 577665"/>
                  <a:gd name="connsiteY22" fmla="*/ 1337198 h 1976576"/>
                  <a:gd name="connsiteX23" fmla="*/ 234670 w 577665"/>
                  <a:gd name="connsiteY23" fmla="*/ 1282905 h 1976576"/>
                  <a:gd name="connsiteX24" fmla="*/ 342995 w 577665"/>
                  <a:gd name="connsiteY24" fmla="*/ 1165617 h 1976576"/>
                  <a:gd name="connsiteX25" fmla="*/ 342995 w 577665"/>
                  <a:gd name="connsiteY25" fmla="*/ 1219910 h 1976576"/>
                  <a:gd name="connsiteX26" fmla="*/ 451295 w 577665"/>
                  <a:gd name="connsiteY26" fmla="*/ 1219910 h 1976576"/>
                  <a:gd name="connsiteX27" fmla="*/ 451295 w 577665"/>
                  <a:gd name="connsiteY27" fmla="*/ 1165617 h 1976576"/>
                  <a:gd name="connsiteX28" fmla="*/ 126370 w 577665"/>
                  <a:gd name="connsiteY28" fmla="*/ 1160924 h 1976576"/>
                  <a:gd name="connsiteX29" fmla="*/ 126370 w 577665"/>
                  <a:gd name="connsiteY29" fmla="*/ 1215216 h 1976576"/>
                  <a:gd name="connsiteX30" fmla="*/ 234670 w 577665"/>
                  <a:gd name="connsiteY30" fmla="*/ 1215216 h 1976576"/>
                  <a:gd name="connsiteX31" fmla="*/ 234670 w 577665"/>
                  <a:gd name="connsiteY31" fmla="*/ 1160924 h 1976576"/>
                  <a:gd name="connsiteX32" fmla="*/ 342995 w 577665"/>
                  <a:gd name="connsiteY32" fmla="*/ 1043636 h 1976576"/>
                  <a:gd name="connsiteX33" fmla="*/ 342995 w 577665"/>
                  <a:gd name="connsiteY33" fmla="*/ 1097928 h 1976576"/>
                  <a:gd name="connsiteX34" fmla="*/ 451295 w 577665"/>
                  <a:gd name="connsiteY34" fmla="*/ 1097928 h 1976576"/>
                  <a:gd name="connsiteX35" fmla="*/ 451295 w 577665"/>
                  <a:gd name="connsiteY35" fmla="*/ 1043636 h 1976576"/>
                  <a:gd name="connsiteX36" fmla="*/ 126370 w 577665"/>
                  <a:gd name="connsiteY36" fmla="*/ 1038942 h 1976576"/>
                  <a:gd name="connsiteX37" fmla="*/ 126370 w 577665"/>
                  <a:gd name="connsiteY37" fmla="*/ 1093234 h 1976576"/>
                  <a:gd name="connsiteX38" fmla="*/ 234670 w 577665"/>
                  <a:gd name="connsiteY38" fmla="*/ 1093234 h 1976576"/>
                  <a:gd name="connsiteX39" fmla="*/ 234670 w 577665"/>
                  <a:gd name="connsiteY39" fmla="*/ 1038942 h 1976576"/>
                  <a:gd name="connsiteX40" fmla="*/ 342995 w 577665"/>
                  <a:gd name="connsiteY40" fmla="*/ 921654 h 1976576"/>
                  <a:gd name="connsiteX41" fmla="*/ 342995 w 577665"/>
                  <a:gd name="connsiteY41" fmla="*/ 975946 h 1976576"/>
                  <a:gd name="connsiteX42" fmla="*/ 451295 w 577665"/>
                  <a:gd name="connsiteY42" fmla="*/ 975946 h 1976576"/>
                  <a:gd name="connsiteX43" fmla="*/ 451295 w 577665"/>
                  <a:gd name="connsiteY43" fmla="*/ 921654 h 1976576"/>
                  <a:gd name="connsiteX44" fmla="*/ 126370 w 577665"/>
                  <a:gd name="connsiteY44" fmla="*/ 916960 h 1976576"/>
                  <a:gd name="connsiteX45" fmla="*/ 126370 w 577665"/>
                  <a:gd name="connsiteY45" fmla="*/ 971252 h 1976576"/>
                  <a:gd name="connsiteX46" fmla="*/ 234670 w 577665"/>
                  <a:gd name="connsiteY46" fmla="*/ 971252 h 1976576"/>
                  <a:gd name="connsiteX47" fmla="*/ 234670 w 577665"/>
                  <a:gd name="connsiteY47" fmla="*/ 916960 h 1976576"/>
                  <a:gd name="connsiteX48" fmla="*/ 342995 w 577665"/>
                  <a:gd name="connsiteY48" fmla="*/ 799672 h 1976576"/>
                  <a:gd name="connsiteX49" fmla="*/ 342995 w 577665"/>
                  <a:gd name="connsiteY49" fmla="*/ 853964 h 1976576"/>
                  <a:gd name="connsiteX50" fmla="*/ 451295 w 577665"/>
                  <a:gd name="connsiteY50" fmla="*/ 853964 h 1976576"/>
                  <a:gd name="connsiteX51" fmla="*/ 451295 w 577665"/>
                  <a:gd name="connsiteY51" fmla="*/ 799672 h 1976576"/>
                  <a:gd name="connsiteX52" fmla="*/ 126370 w 577665"/>
                  <a:gd name="connsiteY52" fmla="*/ 794978 h 1976576"/>
                  <a:gd name="connsiteX53" fmla="*/ 126370 w 577665"/>
                  <a:gd name="connsiteY53" fmla="*/ 849270 h 1976576"/>
                  <a:gd name="connsiteX54" fmla="*/ 234670 w 577665"/>
                  <a:gd name="connsiteY54" fmla="*/ 849270 h 1976576"/>
                  <a:gd name="connsiteX55" fmla="*/ 234670 w 577665"/>
                  <a:gd name="connsiteY55" fmla="*/ 794978 h 1976576"/>
                  <a:gd name="connsiteX56" fmla="*/ 342995 w 577665"/>
                  <a:gd name="connsiteY56" fmla="*/ 677690 h 1976576"/>
                  <a:gd name="connsiteX57" fmla="*/ 342995 w 577665"/>
                  <a:gd name="connsiteY57" fmla="*/ 731982 h 1976576"/>
                  <a:gd name="connsiteX58" fmla="*/ 451295 w 577665"/>
                  <a:gd name="connsiteY58" fmla="*/ 731982 h 1976576"/>
                  <a:gd name="connsiteX59" fmla="*/ 451295 w 577665"/>
                  <a:gd name="connsiteY59" fmla="*/ 677690 h 1976576"/>
                  <a:gd name="connsiteX60" fmla="*/ 126370 w 577665"/>
                  <a:gd name="connsiteY60" fmla="*/ 672996 h 1976576"/>
                  <a:gd name="connsiteX61" fmla="*/ 126370 w 577665"/>
                  <a:gd name="connsiteY61" fmla="*/ 727289 h 1976576"/>
                  <a:gd name="connsiteX62" fmla="*/ 234670 w 577665"/>
                  <a:gd name="connsiteY62" fmla="*/ 727289 h 1976576"/>
                  <a:gd name="connsiteX63" fmla="*/ 234670 w 577665"/>
                  <a:gd name="connsiteY63" fmla="*/ 672996 h 1976576"/>
                  <a:gd name="connsiteX64" fmla="*/ 342995 w 577665"/>
                  <a:gd name="connsiteY64" fmla="*/ 555708 h 1976576"/>
                  <a:gd name="connsiteX65" fmla="*/ 342995 w 577665"/>
                  <a:gd name="connsiteY65" fmla="*/ 610000 h 1976576"/>
                  <a:gd name="connsiteX66" fmla="*/ 451295 w 577665"/>
                  <a:gd name="connsiteY66" fmla="*/ 610000 h 1976576"/>
                  <a:gd name="connsiteX67" fmla="*/ 451295 w 577665"/>
                  <a:gd name="connsiteY67" fmla="*/ 555708 h 1976576"/>
                  <a:gd name="connsiteX68" fmla="*/ 126370 w 577665"/>
                  <a:gd name="connsiteY68" fmla="*/ 551014 h 1976576"/>
                  <a:gd name="connsiteX69" fmla="*/ 126370 w 577665"/>
                  <a:gd name="connsiteY69" fmla="*/ 605307 h 1976576"/>
                  <a:gd name="connsiteX70" fmla="*/ 234670 w 577665"/>
                  <a:gd name="connsiteY70" fmla="*/ 605307 h 1976576"/>
                  <a:gd name="connsiteX71" fmla="*/ 234670 w 577665"/>
                  <a:gd name="connsiteY71" fmla="*/ 551014 h 1976576"/>
                  <a:gd name="connsiteX72" fmla="*/ 342995 w 577665"/>
                  <a:gd name="connsiteY72" fmla="*/ 433726 h 1976576"/>
                  <a:gd name="connsiteX73" fmla="*/ 342995 w 577665"/>
                  <a:gd name="connsiteY73" fmla="*/ 488019 h 1976576"/>
                  <a:gd name="connsiteX74" fmla="*/ 451295 w 577665"/>
                  <a:gd name="connsiteY74" fmla="*/ 488019 h 1976576"/>
                  <a:gd name="connsiteX75" fmla="*/ 451295 w 577665"/>
                  <a:gd name="connsiteY75" fmla="*/ 433726 h 1976576"/>
                  <a:gd name="connsiteX76" fmla="*/ 126370 w 577665"/>
                  <a:gd name="connsiteY76" fmla="*/ 429032 h 1976576"/>
                  <a:gd name="connsiteX77" fmla="*/ 126370 w 577665"/>
                  <a:gd name="connsiteY77" fmla="*/ 483325 h 1976576"/>
                  <a:gd name="connsiteX78" fmla="*/ 234670 w 577665"/>
                  <a:gd name="connsiteY78" fmla="*/ 483325 h 1976576"/>
                  <a:gd name="connsiteX79" fmla="*/ 234670 w 577665"/>
                  <a:gd name="connsiteY79" fmla="*/ 429032 h 1976576"/>
                  <a:gd name="connsiteX80" fmla="*/ 249290 w 577665"/>
                  <a:gd name="connsiteY80" fmla="*/ 0 h 1976576"/>
                  <a:gd name="connsiteX81" fmla="*/ 328376 w 577665"/>
                  <a:gd name="connsiteY81" fmla="*/ 0 h 1976576"/>
                  <a:gd name="connsiteX82" fmla="*/ 328376 w 577665"/>
                  <a:gd name="connsiteY82" fmla="*/ 178763 h 1976576"/>
                  <a:gd name="connsiteX83" fmla="*/ 397145 w 577665"/>
                  <a:gd name="connsiteY83" fmla="*/ 178763 h 1976576"/>
                  <a:gd name="connsiteX84" fmla="*/ 397145 w 577665"/>
                  <a:gd name="connsiteY84" fmla="*/ 299617 h 1976576"/>
                  <a:gd name="connsiteX85" fmla="*/ 577665 w 577665"/>
                  <a:gd name="connsiteY85" fmla="*/ 299617 h 1976576"/>
                  <a:gd name="connsiteX86" fmla="*/ 577665 w 577665"/>
                  <a:gd name="connsiteY86" fmla="*/ 1976576 h 1976576"/>
                  <a:gd name="connsiteX87" fmla="*/ 379083 w 577665"/>
                  <a:gd name="connsiteY87" fmla="*/ 1976576 h 1976576"/>
                  <a:gd name="connsiteX88" fmla="*/ 379083 w 577665"/>
                  <a:gd name="connsiteY88" fmla="*/ 1654427 h 1976576"/>
                  <a:gd name="connsiteX89" fmla="*/ 198582 w 577665"/>
                  <a:gd name="connsiteY89" fmla="*/ 1654427 h 1976576"/>
                  <a:gd name="connsiteX90" fmla="*/ 198582 w 577665"/>
                  <a:gd name="connsiteY90" fmla="*/ 1976576 h 1976576"/>
                  <a:gd name="connsiteX91" fmla="*/ 0 w 577665"/>
                  <a:gd name="connsiteY91" fmla="*/ 1976576 h 1976576"/>
                  <a:gd name="connsiteX92" fmla="*/ 0 w 577665"/>
                  <a:gd name="connsiteY92" fmla="*/ 299617 h 1976576"/>
                  <a:gd name="connsiteX93" fmla="*/ 180520 w 577665"/>
                  <a:gd name="connsiteY93" fmla="*/ 299617 h 1976576"/>
                  <a:gd name="connsiteX94" fmla="*/ 180520 w 577665"/>
                  <a:gd name="connsiteY94" fmla="*/ 178763 h 1976576"/>
                  <a:gd name="connsiteX95" fmla="*/ 249290 w 577665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77665" h="1976576">
                    <a:moveTo>
                      <a:pt x="342995" y="1531565"/>
                    </a:moveTo>
                    <a:lnTo>
                      <a:pt x="342995" y="1585857"/>
                    </a:lnTo>
                    <a:lnTo>
                      <a:pt x="451295" y="1585857"/>
                    </a:lnTo>
                    <a:lnTo>
                      <a:pt x="451295" y="1531565"/>
                    </a:lnTo>
                    <a:close/>
                    <a:moveTo>
                      <a:pt x="126370" y="1526871"/>
                    </a:moveTo>
                    <a:lnTo>
                      <a:pt x="126370" y="1581163"/>
                    </a:lnTo>
                    <a:lnTo>
                      <a:pt x="234670" y="1581163"/>
                    </a:lnTo>
                    <a:lnTo>
                      <a:pt x="234670" y="1526871"/>
                    </a:lnTo>
                    <a:close/>
                    <a:moveTo>
                      <a:pt x="342995" y="1409581"/>
                    </a:moveTo>
                    <a:lnTo>
                      <a:pt x="342995" y="1463873"/>
                    </a:lnTo>
                    <a:lnTo>
                      <a:pt x="451295" y="1463873"/>
                    </a:lnTo>
                    <a:lnTo>
                      <a:pt x="451295" y="1409581"/>
                    </a:lnTo>
                    <a:close/>
                    <a:moveTo>
                      <a:pt x="126370" y="1404887"/>
                    </a:moveTo>
                    <a:lnTo>
                      <a:pt x="126370" y="1459180"/>
                    </a:lnTo>
                    <a:lnTo>
                      <a:pt x="234670" y="1459180"/>
                    </a:lnTo>
                    <a:lnTo>
                      <a:pt x="234670" y="1404887"/>
                    </a:lnTo>
                    <a:close/>
                    <a:moveTo>
                      <a:pt x="342995" y="1287599"/>
                    </a:moveTo>
                    <a:lnTo>
                      <a:pt x="342995" y="1341892"/>
                    </a:lnTo>
                    <a:lnTo>
                      <a:pt x="451295" y="1341892"/>
                    </a:lnTo>
                    <a:lnTo>
                      <a:pt x="451295" y="1287599"/>
                    </a:lnTo>
                    <a:close/>
                    <a:moveTo>
                      <a:pt x="126370" y="1282905"/>
                    </a:moveTo>
                    <a:lnTo>
                      <a:pt x="126370" y="1337198"/>
                    </a:lnTo>
                    <a:lnTo>
                      <a:pt x="234670" y="1337198"/>
                    </a:lnTo>
                    <a:lnTo>
                      <a:pt x="234670" y="1282905"/>
                    </a:lnTo>
                    <a:close/>
                    <a:moveTo>
                      <a:pt x="342995" y="1165617"/>
                    </a:moveTo>
                    <a:lnTo>
                      <a:pt x="342995" y="1219910"/>
                    </a:lnTo>
                    <a:lnTo>
                      <a:pt x="451295" y="1219910"/>
                    </a:lnTo>
                    <a:lnTo>
                      <a:pt x="451295" y="1165617"/>
                    </a:lnTo>
                    <a:close/>
                    <a:moveTo>
                      <a:pt x="126370" y="1160924"/>
                    </a:moveTo>
                    <a:lnTo>
                      <a:pt x="126370" y="1215216"/>
                    </a:lnTo>
                    <a:lnTo>
                      <a:pt x="234670" y="1215216"/>
                    </a:lnTo>
                    <a:lnTo>
                      <a:pt x="234670" y="1160924"/>
                    </a:lnTo>
                    <a:close/>
                    <a:moveTo>
                      <a:pt x="342995" y="1043636"/>
                    </a:moveTo>
                    <a:lnTo>
                      <a:pt x="342995" y="1097928"/>
                    </a:lnTo>
                    <a:lnTo>
                      <a:pt x="451295" y="1097928"/>
                    </a:lnTo>
                    <a:lnTo>
                      <a:pt x="451295" y="1043636"/>
                    </a:lnTo>
                    <a:close/>
                    <a:moveTo>
                      <a:pt x="126370" y="1038942"/>
                    </a:moveTo>
                    <a:lnTo>
                      <a:pt x="126370" y="1093234"/>
                    </a:lnTo>
                    <a:lnTo>
                      <a:pt x="234670" y="1093234"/>
                    </a:lnTo>
                    <a:lnTo>
                      <a:pt x="234670" y="1038942"/>
                    </a:lnTo>
                    <a:close/>
                    <a:moveTo>
                      <a:pt x="342995" y="921654"/>
                    </a:moveTo>
                    <a:lnTo>
                      <a:pt x="342995" y="975946"/>
                    </a:lnTo>
                    <a:lnTo>
                      <a:pt x="451295" y="975946"/>
                    </a:lnTo>
                    <a:lnTo>
                      <a:pt x="451295" y="921654"/>
                    </a:lnTo>
                    <a:close/>
                    <a:moveTo>
                      <a:pt x="126370" y="916960"/>
                    </a:moveTo>
                    <a:lnTo>
                      <a:pt x="126370" y="971252"/>
                    </a:lnTo>
                    <a:lnTo>
                      <a:pt x="234670" y="971252"/>
                    </a:lnTo>
                    <a:lnTo>
                      <a:pt x="234670" y="916960"/>
                    </a:lnTo>
                    <a:close/>
                    <a:moveTo>
                      <a:pt x="342995" y="799672"/>
                    </a:moveTo>
                    <a:lnTo>
                      <a:pt x="342995" y="853964"/>
                    </a:lnTo>
                    <a:lnTo>
                      <a:pt x="451295" y="853964"/>
                    </a:lnTo>
                    <a:lnTo>
                      <a:pt x="451295" y="799672"/>
                    </a:lnTo>
                    <a:close/>
                    <a:moveTo>
                      <a:pt x="126370" y="794978"/>
                    </a:moveTo>
                    <a:lnTo>
                      <a:pt x="126370" y="849270"/>
                    </a:lnTo>
                    <a:lnTo>
                      <a:pt x="234670" y="849270"/>
                    </a:lnTo>
                    <a:lnTo>
                      <a:pt x="234670" y="794978"/>
                    </a:lnTo>
                    <a:close/>
                    <a:moveTo>
                      <a:pt x="342995" y="677690"/>
                    </a:moveTo>
                    <a:lnTo>
                      <a:pt x="342995" y="731982"/>
                    </a:lnTo>
                    <a:lnTo>
                      <a:pt x="451295" y="731982"/>
                    </a:lnTo>
                    <a:lnTo>
                      <a:pt x="451295" y="677690"/>
                    </a:lnTo>
                    <a:close/>
                    <a:moveTo>
                      <a:pt x="126370" y="672996"/>
                    </a:moveTo>
                    <a:lnTo>
                      <a:pt x="126370" y="727289"/>
                    </a:lnTo>
                    <a:lnTo>
                      <a:pt x="234670" y="727289"/>
                    </a:lnTo>
                    <a:lnTo>
                      <a:pt x="234670" y="672996"/>
                    </a:lnTo>
                    <a:close/>
                    <a:moveTo>
                      <a:pt x="342995" y="555708"/>
                    </a:moveTo>
                    <a:lnTo>
                      <a:pt x="342995" y="610000"/>
                    </a:lnTo>
                    <a:lnTo>
                      <a:pt x="451295" y="610000"/>
                    </a:lnTo>
                    <a:lnTo>
                      <a:pt x="451295" y="555708"/>
                    </a:lnTo>
                    <a:close/>
                    <a:moveTo>
                      <a:pt x="126370" y="551014"/>
                    </a:moveTo>
                    <a:lnTo>
                      <a:pt x="126370" y="605307"/>
                    </a:lnTo>
                    <a:lnTo>
                      <a:pt x="234670" y="605307"/>
                    </a:lnTo>
                    <a:lnTo>
                      <a:pt x="234670" y="551014"/>
                    </a:lnTo>
                    <a:close/>
                    <a:moveTo>
                      <a:pt x="342995" y="433726"/>
                    </a:moveTo>
                    <a:lnTo>
                      <a:pt x="342995" y="488019"/>
                    </a:lnTo>
                    <a:lnTo>
                      <a:pt x="451295" y="488019"/>
                    </a:lnTo>
                    <a:lnTo>
                      <a:pt x="451295" y="433726"/>
                    </a:lnTo>
                    <a:close/>
                    <a:moveTo>
                      <a:pt x="126370" y="429032"/>
                    </a:moveTo>
                    <a:lnTo>
                      <a:pt x="126370" y="483325"/>
                    </a:lnTo>
                    <a:lnTo>
                      <a:pt x="234670" y="483325"/>
                    </a:lnTo>
                    <a:lnTo>
                      <a:pt x="234670" y="429032"/>
                    </a:lnTo>
                    <a:close/>
                    <a:moveTo>
                      <a:pt x="249290" y="0"/>
                    </a:moveTo>
                    <a:lnTo>
                      <a:pt x="328376" y="0"/>
                    </a:lnTo>
                    <a:lnTo>
                      <a:pt x="328376" y="178763"/>
                    </a:lnTo>
                    <a:lnTo>
                      <a:pt x="397145" y="178763"/>
                    </a:lnTo>
                    <a:lnTo>
                      <a:pt x="397145" y="299617"/>
                    </a:lnTo>
                    <a:lnTo>
                      <a:pt x="577665" y="299617"/>
                    </a:lnTo>
                    <a:lnTo>
                      <a:pt x="577665" y="1976576"/>
                    </a:lnTo>
                    <a:lnTo>
                      <a:pt x="379083" y="1976576"/>
                    </a:lnTo>
                    <a:lnTo>
                      <a:pt x="379083" y="1654427"/>
                    </a:lnTo>
                    <a:lnTo>
                      <a:pt x="198582" y="1654427"/>
                    </a:lnTo>
                    <a:lnTo>
                      <a:pt x="19858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80520" y="299617"/>
                    </a:lnTo>
                    <a:lnTo>
                      <a:pt x="180520" y="178763"/>
                    </a:lnTo>
                    <a:lnTo>
                      <a:pt x="249290" y="1787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0916243-4462-4FF3-A398-74945D532026}"/>
                  </a:ext>
                </a:extLst>
              </p:cNvPr>
              <p:cNvSpPr/>
              <p:nvPr/>
            </p:nvSpPr>
            <p:spPr>
              <a:xfrm>
                <a:off x="7813002" y="2415640"/>
                <a:ext cx="623978" cy="1339211"/>
              </a:xfrm>
              <a:custGeom>
                <a:avLst/>
                <a:gdLst>
                  <a:gd name="connsiteX0" fmla="*/ 220666 w 637355"/>
                  <a:gd name="connsiteY0" fmla="*/ 807253 h 1339211"/>
                  <a:gd name="connsiteX1" fmla="*/ 220666 w 637355"/>
                  <a:gd name="connsiteY1" fmla="*/ 920972 h 1339211"/>
                  <a:gd name="connsiteX2" fmla="*/ 334385 w 637355"/>
                  <a:gd name="connsiteY2" fmla="*/ 920972 h 1339211"/>
                  <a:gd name="connsiteX3" fmla="*/ 334385 w 637355"/>
                  <a:gd name="connsiteY3" fmla="*/ 807253 h 1339211"/>
                  <a:gd name="connsiteX4" fmla="*/ 79542 w 637355"/>
                  <a:gd name="connsiteY4" fmla="*/ 807253 h 1339211"/>
                  <a:gd name="connsiteX5" fmla="*/ 79542 w 637355"/>
                  <a:gd name="connsiteY5" fmla="*/ 920972 h 1339211"/>
                  <a:gd name="connsiteX6" fmla="*/ 193261 w 637355"/>
                  <a:gd name="connsiteY6" fmla="*/ 920972 h 1339211"/>
                  <a:gd name="connsiteX7" fmla="*/ 193261 w 637355"/>
                  <a:gd name="connsiteY7" fmla="*/ 807253 h 1339211"/>
                  <a:gd name="connsiteX8" fmla="*/ 220666 w 637355"/>
                  <a:gd name="connsiteY8" fmla="*/ 661702 h 1339211"/>
                  <a:gd name="connsiteX9" fmla="*/ 220666 w 637355"/>
                  <a:gd name="connsiteY9" fmla="*/ 775421 h 1339211"/>
                  <a:gd name="connsiteX10" fmla="*/ 334385 w 637355"/>
                  <a:gd name="connsiteY10" fmla="*/ 775421 h 1339211"/>
                  <a:gd name="connsiteX11" fmla="*/ 334385 w 637355"/>
                  <a:gd name="connsiteY11" fmla="*/ 661702 h 1339211"/>
                  <a:gd name="connsiteX12" fmla="*/ 79542 w 637355"/>
                  <a:gd name="connsiteY12" fmla="*/ 661702 h 1339211"/>
                  <a:gd name="connsiteX13" fmla="*/ 79542 w 637355"/>
                  <a:gd name="connsiteY13" fmla="*/ 775421 h 1339211"/>
                  <a:gd name="connsiteX14" fmla="*/ 193261 w 637355"/>
                  <a:gd name="connsiteY14" fmla="*/ 775421 h 1339211"/>
                  <a:gd name="connsiteX15" fmla="*/ 193261 w 637355"/>
                  <a:gd name="connsiteY15" fmla="*/ 661702 h 1339211"/>
                  <a:gd name="connsiteX16" fmla="*/ 220666 w 637355"/>
                  <a:gd name="connsiteY16" fmla="*/ 519029 h 1339211"/>
                  <a:gd name="connsiteX17" fmla="*/ 220666 w 637355"/>
                  <a:gd name="connsiteY17" fmla="*/ 632748 h 1339211"/>
                  <a:gd name="connsiteX18" fmla="*/ 334385 w 637355"/>
                  <a:gd name="connsiteY18" fmla="*/ 632748 h 1339211"/>
                  <a:gd name="connsiteX19" fmla="*/ 334385 w 637355"/>
                  <a:gd name="connsiteY19" fmla="*/ 519029 h 1339211"/>
                  <a:gd name="connsiteX20" fmla="*/ 79542 w 637355"/>
                  <a:gd name="connsiteY20" fmla="*/ 519029 h 1339211"/>
                  <a:gd name="connsiteX21" fmla="*/ 79542 w 637355"/>
                  <a:gd name="connsiteY21" fmla="*/ 632748 h 1339211"/>
                  <a:gd name="connsiteX22" fmla="*/ 193261 w 637355"/>
                  <a:gd name="connsiteY22" fmla="*/ 632748 h 1339211"/>
                  <a:gd name="connsiteX23" fmla="*/ 193261 w 637355"/>
                  <a:gd name="connsiteY23" fmla="*/ 519029 h 1339211"/>
                  <a:gd name="connsiteX24" fmla="*/ 220666 w 637355"/>
                  <a:gd name="connsiteY24" fmla="*/ 373478 h 1339211"/>
                  <a:gd name="connsiteX25" fmla="*/ 220666 w 637355"/>
                  <a:gd name="connsiteY25" fmla="*/ 487197 h 1339211"/>
                  <a:gd name="connsiteX26" fmla="*/ 334385 w 637355"/>
                  <a:gd name="connsiteY26" fmla="*/ 487197 h 1339211"/>
                  <a:gd name="connsiteX27" fmla="*/ 334385 w 637355"/>
                  <a:gd name="connsiteY27" fmla="*/ 373478 h 1339211"/>
                  <a:gd name="connsiteX28" fmla="*/ 79542 w 637355"/>
                  <a:gd name="connsiteY28" fmla="*/ 373478 h 1339211"/>
                  <a:gd name="connsiteX29" fmla="*/ 79542 w 637355"/>
                  <a:gd name="connsiteY29" fmla="*/ 487197 h 1339211"/>
                  <a:gd name="connsiteX30" fmla="*/ 193261 w 637355"/>
                  <a:gd name="connsiteY30" fmla="*/ 487197 h 1339211"/>
                  <a:gd name="connsiteX31" fmla="*/ 193261 w 637355"/>
                  <a:gd name="connsiteY31" fmla="*/ 373478 h 1339211"/>
                  <a:gd name="connsiteX32" fmla="*/ 220666 w 637355"/>
                  <a:gd name="connsiteY32" fmla="*/ 230805 h 1339211"/>
                  <a:gd name="connsiteX33" fmla="*/ 220666 w 637355"/>
                  <a:gd name="connsiteY33" fmla="*/ 344524 h 1339211"/>
                  <a:gd name="connsiteX34" fmla="*/ 334385 w 637355"/>
                  <a:gd name="connsiteY34" fmla="*/ 344524 h 1339211"/>
                  <a:gd name="connsiteX35" fmla="*/ 334385 w 637355"/>
                  <a:gd name="connsiteY35" fmla="*/ 230805 h 1339211"/>
                  <a:gd name="connsiteX36" fmla="*/ 79542 w 637355"/>
                  <a:gd name="connsiteY36" fmla="*/ 230805 h 1339211"/>
                  <a:gd name="connsiteX37" fmla="*/ 79542 w 637355"/>
                  <a:gd name="connsiteY37" fmla="*/ 344524 h 1339211"/>
                  <a:gd name="connsiteX38" fmla="*/ 193261 w 637355"/>
                  <a:gd name="connsiteY38" fmla="*/ 344524 h 1339211"/>
                  <a:gd name="connsiteX39" fmla="*/ 193261 w 637355"/>
                  <a:gd name="connsiteY39" fmla="*/ 230805 h 1339211"/>
                  <a:gd name="connsiteX40" fmla="*/ 220666 w 637355"/>
                  <a:gd name="connsiteY40" fmla="*/ 85254 h 1339211"/>
                  <a:gd name="connsiteX41" fmla="*/ 220666 w 637355"/>
                  <a:gd name="connsiteY41" fmla="*/ 198973 h 1339211"/>
                  <a:gd name="connsiteX42" fmla="*/ 334385 w 637355"/>
                  <a:gd name="connsiteY42" fmla="*/ 198973 h 1339211"/>
                  <a:gd name="connsiteX43" fmla="*/ 334385 w 637355"/>
                  <a:gd name="connsiteY43" fmla="*/ 85254 h 1339211"/>
                  <a:gd name="connsiteX44" fmla="*/ 79542 w 637355"/>
                  <a:gd name="connsiteY44" fmla="*/ 85254 h 1339211"/>
                  <a:gd name="connsiteX45" fmla="*/ 79542 w 637355"/>
                  <a:gd name="connsiteY45" fmla="*/ 198973 h 1339211"/>
                  <a:gd name="connsiteX46" fmla="*/ 193261 w 637355"/>
                  <a:gd name="connsiteY46" fmla="*/ 198973 h 1339211"/>
                  <a:gd name="connsiteX47" fmla="*/ 193261 w 637355"/>
                  <a:gd name="connsiteY47" fmla="*/ 85254 h 1339211"/>
                  <a:gd name="connsiteX48" fmla="*/ 0 w 637355"/>
                  <a:gd name="connsiteY48" fmla="*/ 0 h 1339211"/>
                  <a:gd name="connsiteX49" fmla="*/ 637355 w 637355"/>
                  <a:gd name="connsiteY49" fmla="*/ 0 h 1339211"/>
                  <a:gd name="connsiteX50" fmla="*/ 637355 w 637355"/>
                  <a:gd name="connsiteY50" fmla="*/ 1339211 h 1339211"/>
                  <a:gd name="connsiteX51" fmla="*/ 0 w 637355"/>
                  <a:gd name="connsiteY51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37355" h="1339211">
                    <a:moveTo>
                      <a:pt x="220666" y="807253"/>
                    </a:moveTo>
                    <a:lnTo>
                      <a:pt x="220666" y="920972"/>
                    </a:lnTo>
                    <a:lnTo>
                      <a:pt x="334385" y="920972"/>
                    </a:lnTo>
                    <a:lnTo>
                      <a:pt x="334385" y="807253"/>
                    </a:lnTo>
                    <a:close/>
                    <a:moveTo>
                      <a:pt x="79542" y="807253"/>
                    </a:moveTo>
                    <a:lnTo>
                      <a:pt x="79542" y="920972"/>
                    </a:lnTo>
                    <a:lnTo>
                      <a:pt x="193261" y="920972"/>
                    </a:lnTo>
                    <a:lnTo>
                      <a:pt x="193261" y="807253"/>
                    </a:lnTo>
                    <a:close/>
                    <a:moveTo>
                      <a:pt x="220666" y="661702"/>
                    </a:moveTo>
                    <a:lnTo>
                      <a:pt x="220666" y="775421"/>
                    </a:lnTo>
                    <a:lnTo>
                      <a:pt x="334385" y="775421"/>
                    </a:lnTo>
                    <a:lnTo>
                      <a:pt x="334385" y="661702"/>
                    </a:lnTo>
                    <a:close/>
                    <a:moveTo>
                      <a:pt x="79542" y="661702"/>
                    </a:moveTo>
                    <a:lnTo>
                      <a:pt x="79542" y="775421"/>
                    </a:lnTo>
                    <a:lnTo>
                      <a:pt x="193261" y="775421"/>
                    </a:lnTo>
                    <a:lnTo>
                      <a:pt x="193261" y="661702"/>
                    </a:lnTo>
                    <a:close/>
                    <a:moveTo>
                      <a:pt x="220666" y="519029"/>
                    </a:moveTo>
                    <a:lnTo>
                      <a:pt x="220666" y="632748"/>
                    </a:lnTo>
                    <a:lnTo>
                      <a:pt x="334385" y="632748"/>
                    </a:lnTo>
                    <a:lnTo>
                      <a:pt x="334385" y="519029"/>
                    </a:lnTo>
                    <a:close/>
                    <a:moveTo>
                      <a:pt x="79542" y="519029"/>
                    </a:moveTo>
                    <a:lnTo>
                      <a:pt x="79542" y="632748"/>
                    </a:lnTo>
                    <a:lnTo>
                      <a:pt x="193261" y="632748"/>
                    </a:lnTo>
                    <a:lnTo>
                      <a:pt x="193261" y="519029"/>
                    </a:lnTo>
                    <a:close/>
                    <a:moveTo>
                      <a:pt x="220666" y="373478"/>
                    </a:moveTo>
                    <a:lnTo>
                      <a:pt x="220666" y="487197"/>
                    </a:lnTo>
                    <a:lnTo>
                      <a:pt x="334385" y="487197"/>
                    </a:lnTo>
                    <a:lnTo>
                      <a:pt x="334385" y="373478"/>
                    </a:lnTo>
                    <a:close/>
                    <a:moveTo>
                      <a:pt x="79542" y="373478"/>
                    </a:moveTo>
                    <a:lnTo>
                      <a:pt x="79542" y="487197"/>
                    </a:lnTo>
                    <a:lnTo>
                      <a:pt x="193261" y="487197"/>
                    </a:lnTo>
                    <a:lnTo>
                      <a:pt x="193261" y="373478"/>
                    </a:lnTo>
                    <a:close/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69B9716-72A3-4F3F-92CA-349D3357AECD}"/>
                  </a:ext>
                </a:extLst>
              </p:cNvPr>
              <p:cNvSpPr/>
              <p:nvPr/>
            </p:nvSpPr>
            <p:spPr>
              <a:xfrm>
                <a:off x="3788766" y="2278018"/>
                <a:ext cx="452749" cy="1476833"/>
              </a:xfrm>
              <a:custGeom>
                <a:avLst/>
                <a:gdLst>
                  <a:gd name="connsiteX0" fmla="*/ 244930 w 462455"/>
                  <a:gd name="connsiteY0" fmla="*/ 661816 h 1476833"/>
                  <a:gd name="connsiteX1" fmla="*/ 244930 w 462455"/>
                  <a:gd name="connsiteY1" fmla="*/ 775535 h 1476833"/>
                  <a:gd name="connsiteX2" fmla="*/ 358649 w 462455"/>
                  <a:gd name="connsiteY2" fmla="*/ 775535 h 1476833"/>
                  <a:gd name="connsiteX3" fmla="*/ 358649 w 462455"/>
                  <a:gd name="connsiteY3" fmla="*/ 661816 h 1476833"/>
                  <a:gd name="connsiteX4" fmla="*/ 103806 w 462455"/>
                  <a:gd name="connsiteY4" fmla="*/ 661816 h 1476833"/>
                  <a:gd name="connsiteX5" fmla="*/ 103806 w 462455"/>
                  <a:gd name="connsiteY5" fmla="*/ 775535 h 1476833"/>
                  <a:gd name="connsiteX6" fmla="*/ 217525 w 462455"/>
                  <a:gd name="connsiteY6" fmla="*/ 775535 h 1476833"/>
                  <a:gd name="connsiteX7" fmla="*/ 217525 w 462455"/>
                  <a:gd name="connsiteY7" fmla="*/ 661816 h 1476833"/>
                  <a:gd name="connsiteX8" fmla="*/ 244930 w 462455"/>
                  <a:gd name="connsiteY8" fmla="*/ 516265 h 1476833"/>
                  <a:gd name="connsiteX9" fmla="*/ 244930 w 462455"/>
                  <a:gd name="connsiteY9" fmla="*/ 629984 h 1476833"/>
                  <a:gd name="connsiteX10" fmla="*/ 358649 w 462455"/>
                  <a:gd name="connsiteY10" fmla="*/ 629984 h 1476833"/>
                  <a:gd name="connsiteX11" fmla="*/ 358649 w 462455"/>
                  <a:gd name="connsiteY11" fmla="*/ 516265 h 1476833"/>
                  <a:gd name="connsiteX12" fmla="*/ 103806 w 462455"/>
                  <a:gd name="connsiteY12" fmla="*/ 516265 h 1476833"/>
                  <a:gd name="connsiteX13" fmla="*/ 103806 w 462455"/>
                  <a:gd name="connsiteY13" fmla="*/ 629984 h 1476833"/>
                  <a:gd name="connsiteX14" fmla="*/ 217525 w 462455"/>
                  <a:gd name="connsiteY14" fmla="*/ 629984 h 1476833"/>
                  <a:gd name="connsiteX15" fmla="*/ 217525 w 462455"/>
                  <a:gd name="connsiteY15" fmla="*/ 516265 h 1476833"/>
                  <a:gd name="connsiteX16" fmla="*/ 244930 w 462455"/>
                  <a:gd name="connsiteY16" fmla="*/ 368427 h 1476833"/>
                  <a:gd name="connsiteX17" fmla="*/ 244930 w 462455"/>
                  <a:gd name="connsiteY17" fmla="*/ 482146 h 1476833"/>
                  <a:gd name="connsiteX18" fmla="*/ 358649 w 462455"/>
                  <a:gd name="connsiteY18" fmla="*/ 482146 h 1476833"/>
                  <a:gd name="connsiteX19" fmla="*/ 358649 w 462455"/>
                  <a:gd name="connsiteY19" fmla="*/ 368427 h 1476833"/>
                  <a:gd name="connsiteX20" fmla="*/ 103806 w 462455"/>
                  <a:gd name="connsiteY20" fmla="*/ 368427 h 1476833"/>
                  <a:gd name="connsiteX21" fmla="*/ 103806 w 462455"/>
                  <a:gd name="connsiteY21" fmla="*/ 482146 h 1476833"/>
                  <a:gd name="connsiteX22" fmla="*/ 217525 w 462455"/>
                  <a:gd name="connsiteY22" fmla="*/ 482146 h 1476833"/>
                  <a:gd name="connsiteX23" fmla="*/ 217525 w 462455"/>
                  <a:gd name="connsiteY23" fmla="*/ 368427 h 1476833"/>
                  <a:gd name="connsiteX24" fmla="*/ 244930 w 462455"/>
                  <a:gd name="connsiteY24" fmla="*/ 222876 h 1476833"/>
                  <a:gd name="connsiteX25" fmla="*/ 244930 w 462455"/>
                  <a:gd name="connsiteY25" fmla="*/ 336595 h 1476833"/>
                  <a:gd name="connsiteX26" fmla="*/ 358649 w 462455"/>
                  <a:gd name="connsiteY26" fmla="*/ 336595 h 1476833"/>
                  <a:gd name="connsiteX27" fmla="*/ 358649 w 462455"/>
                  <a:gd name="connsiteY27" fmla="*/ 222876 h 1476833"/>
                  <a:gd name="connsiteX28" fmla="*/ 103806 w 462455"/>
                  <a:gd name="connsiteY28" fmla="*/ 222876 h 1476833"/>
                  <a:gd name="connsiteX29" fmla="*/ 103806 w 462455"/>
                  <a:gd name="connsiteY29" fmla="*/ 336595 h 1476833"/>
                  <a:gd name="connsiteX30" fmla="*/ 217525 w 462455"/>
                  <a:gd name="connsiteY30" fmla="*/ 336595 h 1476833"/>
                  <a:gd name="connsiteX31" fmla="*/ 217525 w 462455"/>
                  <a:gd name="connsiteY31" fmla="*/ 222876 h 1476833"/>
                  <a:gd name="connsiteX32" fmla="*/ 0 w 462455"/>
                  <a:gd name="connsiteY32" fmla="*/ 0 h 1476833"/>
                  <a:gd name="connsiteX33" fmla="*/ 162985 w 462455"/>
                  <a:gd name="connsiteY33" fmla="*/ 0 h 1476833"/>
                  <a:gd name="connsiteX34" fmla="*/ 162985 w 462455"/>
                  <a:gd name="connsiteY34" fmla="*/ 137622 h 1476833"/>
                  <a:gd name="connsiteX35" fmla="*/ 462455 w 462455"/>
                  <a:gd name="connsiteY35" fmla="*/ 137622 h 1476833"/>
                  <a:gd name="connsiteX36" fmla="*/ 462455 w 462455"/>
                  <a:gd name="connsiteY36" fmla="*/ 1476833 h 1476833"/>
                  <a:gd name="connsiteX37" fmla="*/ 0 w 462455"/>
                  <a:gd name="connsiteY37" fmla="*/ 1476833 h 1476833"/>
                  <a:gd name="connsiteX38" fmla="*/ 0 w 462455"/>
                  <a:gd name="connsiteY38" fmla="*/ 188757 h 1476833"/>
                  <a:gd name="connsiteX39" fmla="*/ 0 w 462455"/>
                  <a:gd name="connsiteY39" fmla="*/ 137622 h 147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62455" h="1476833">
                    <a:moveTo>
                      <a:pt x="244930" y="661816"/>
                    </a:moveTo>
                    <a:lnTo>
                      <a:pt x="244930" y="775535"/>
                    </a:lnTo>
                    <a:lnTo>
                      <a:pt x="358649" y="775535"/>
                    </a:lnTo>
                    <a:lnTo>
                      <a:pt x="358649" y="661816"/>
                    </a:lnTo>
                    <a:close/>
                    <a:moveTo>
                      <a:pt x="103806" y="661816"/>
                    </a:moveTo>
                    <a:lnTo>
                      <a:pt x="103806" y="775535"/>
                    </a:lnTo>
                    <a:lnTo>
                      <a:pt x="217525" y="775535"/>
                    </a:lnTo>
                    <a:lnTo>
                      <a:pt x="217525" y="661816"/>
                    </a:lnTo>
                    <a:close/>
                    <a:moveTo>
                      <a:pt x="244930" y="516265"/>
                    </a:moveTo>
                    <a:lnTo>
                      <a:pt x="244930" y="629984"/>
                    </a:lnTo>
                    <a:lnTo>
                      <a:pt x="358649" y="629984"/>
                    </a:lnTo>
                    <a:lnTo>
                      <a:pt x="358649" y="516265"/>
                    </a:lnTo>
                    <a:close/>
                    <a:moveTo>
                      <a:pt x="103806" y="516265"/>
                    </a:moveTo>
                    <a:lnTo>
                      <a:pt x="103806" y="629984"/>
                    </a:lnTo>
                    <a:lnTo>
                      <a:pt x="217525" y="629984"/>
                    </a:lnTo>
                    <a:lnTo>
                      <a:pt x="217525" y="516265"/>
                    </a:lnTo>
                    <a:close/>
                    <a:moveTo>
                      <a:pt x="244930" y="368427"/>
                    </a:moveTo>
                    <a:lnTo>
                      <a:pt x="244930" y="482146"/>
                    </a:lnTo>
                    <a:lnTo>
                      <a:pt x="358649" y="482146"/>
                    </a:lnTo>
                    <a:lnTo>
                      <a:pt x="358649" y="368427"/>
                    </a:lnTo>
                    <a:close/>
                    <a:moveTo>
                      <a:pt x="103806" y="368427"/>
                    </a:moveTo>
                    <a:lnTo>
                      <a:pt x="103806" y="482146"/>
                    </a:lnTo>
                    <a:lnTo>
                      <a:pt x="217525" y="482146"/>
                    </a:lnTo>
                    <a:lnTo>
                      <a:pt x="217525" y="368427"/>
                    </a:lnTo>
                    <a:close/>
                    <a:moveTo>
                      <a:pt x="244930" y="222876"/>
                    </a:moveTo>
                    <a:lnTo>
                      <a:pt x="244930" y="336595"/>
                    </a:lnTo>
                    <a:lnTo>
                      <a:pt x="358649" y="336595"/>
                    </a:lnTo>
                    <a:lnTo>
                      <a:pt x="358649" y="222876"/>
                    </a:lnTo>
                    <a:close/>
                    <a:moveTo>
                      <a:pt x="103806" y="222876"/>
                    </a:moveTo>
                    <a:lnTo>
                      <a:pt x="103806" y="336595"/>
                    </a:lnTo>
                    <a:lnTo>
                      <a:pt x="217525" y="336595"/>
                    </a:lnTo>
                    <a:lnTo>
                      <a:pt x="217525" y="222876"/>
                    </a:lnTo>
                    <a:close/>
                    <a:moveTo>
                      <a:pt x="0" y="0"/>
                    </a:moveTo>
                    <a:lnTo>
                      <a:pt x="162985" y="0"/>
                    </a:lnTo>
                    <a:lnTo>
                      <a:pt x="162985" y="137622"/>
                    </a:lnTo>
                    <a:lnTo>
                      <a:pt x="462455" y="137622"/>
                    </a:lnTo>
                    <a:lnTo>
                      <a:pt x="462455" y="1476833"/>
                    </a:lnTo>
                    <a:lnTo>
                      <a:pt x="0" y="1476833"/>
                    </a:lnTo>
                    <a:lnTo>
                      <a:pt x="0" y="188757"/>
                    </a:lnTo>
                    <a:lnTo>
                      <a:pt x="0" y="1376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FC4E7C7-0D01-4B97-B641-05ACC4D0874F}"/>
                  </a:ext>
                </a:extLst>
              </p:cNvPr>
              <p:cNvSpPr/>
              <p:nvPr/>
            </p:nvSpPr>
            <p:spPr>
              <a:xfrm>
                <a:off x="6684795" y="2234665"/>
                <a:ext cx="300410" cy="1520186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A9EFEE2-F833-462E-A529-904CDFBD2DD5}"/>
                  </a:ext>
                </a:extLst>
              </p:cNvPr>
              <p:cNvSpPr/>
              <p:nvPr/>
            </p:nvSpPr>
            <p:spPr>
              <a:xfrm>
                <a:off x="4291147" y="2164683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5927DF2-ADB8-4D37-BAA5-C5465126D784}"/>
                  </a:ext>
                </a:extLst>
              </p:cNvPr>
              <p:cNvSpPr/>
              <p:nvPr/>
            </p:nvSpPr>
            <p:spPr>
              <a:xfrm>
                <a:off x="8486617" y="2597309"/>
                <a:ext cx="248377" cy="1157542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  <a:gd name="connsiteX0" fmla="*/ 99275 w 306851"/>
                  <a:gd name="connsiteY0" fmla="*/ 1152513 h 1400045"/>
                  <a:gd name="connsiteX1" fmla="*/ 99275 w 306851"/>
                  <a:gd name="connsiteY1" fmla="*/ 1206806 h 1400045"/>
                  <a:gd name="connsiteX2" fmla="*/ 207576 w 306851"/>
                  <a:gd name="connsiteY2" fmla="*/ 1206806 h 1400045"/>
                  <a:gd name="connsiteX3" fmla="*/ 207576 w 306851"/>
                  <a:gd name="connsiteY3" fmla="*/ 1152513 h 1400045"/>
                  <a:gd name="connsiteX4" fmla="*/ 99275 w 306851"/>
                  <a:gd name="connsiteY4" fmla="*/ 1152513 h 1400045"/>
                  <a:gd name="connsiteX5" fmla="*/ 99275 w 306851"/>
                  <a:gd name="connsiteY5" fmla="*/ 1030531 h 1400045"/>
                  <a:gd name="connsiteX6" fmla="*/ 99275 w 306851"/>
                  <a:gd name="connsiteY6" fmla="*/ 1084824 h 1400045"/>
                  <a:gd name="connsiteX7" fmla="*/ 207576 w 306851"/>
                  <a:gd name="connsiteY7" fmla="*/ 1084824 h 1400045"/>
                  <a:gd name="connsiteX8" fmla="*/ 207576 w 306851"/>
                  <a:gd name="connsiteY8" fmla="*/ 1030531 h 1400045"/>
                  <a:gd name="connsiteX9" fmla="*/ 99275 w 306851"/>
                  <a:gd name="connsiteY9" fmla="*/ 1030531 h 1400045"/>
                  <a:gd name="connsiteX10" fmla="*/ 99275 w 306851"/>
                  <a:gd name="connsiteY10" fmla="*/ 908550 h 1400045"/>
                  <a:gd name="connsiteX11" fmla="*/ 99275 w 306851"/>
                  <a:gd name="connsiteY11" fmla="*/ 962842 h 1400045"/>
                  <a:gd name="connsiteX12" fmla="*/ 207576 w 306851"/>
                  <a:gd name="connsiteY12" fmla="*/ 962842 h 1400045"/>
                  <a:gd name="connsiteX13" fmla="*/ 207576 w 306851"/>
                  <a:gd name="connsiteY13" fmla="*/ 908550 h 1400045"/>
                  <a:gd name="connsiteX14" fmla="*/ 99275 w 306851"/>
                  <a:gd name="connsiteY14" fmla="*/ 908550 h 1400045"/>
                  <a:gd name="connsiteX15" fmla="*/ 99275 w 306851"/>
                  <a:gd name="connsiteY15" fmla="*/ 786568 h 1400045"/>
                  <a:gd name="connsiteX16" fmla="*/ 99275 w 306851"/>
                  <a:gd name="connsiteY16" fmla="*/ 840860 h 1400045"/>
                  <a:gd name="connsiteX17" fmla="*/ 207576 w 306851"/>
                  <a:gd name="connsiteY17" fmla="*/ 840860 h 1400045"/>
                  <a:gd name="connsiteX18" fmla="*/ 207576 w 306851"/>
                  <a:gd name="connsiteY18" fmla="*/ 786568 h 1400045"/>
                  <a:gd name="connsiteX19" fmla="*/ 99275 w 306851"/>
                  <a:gd name="connsiteY19" fmla="*/ 786568 h 1400045"/>
                  <a:gd name="connsiteX20" fmla="*/ 99275 w 306851"/>
                  <a:gd name="connsiteY20" fmla="*/ 664586 h 1400045"/>
                  <a:gd name="connsiteX21" fmla="*/ 99275 w 306851"/>
                  <a:gd name="connsiteY21" fmla="*/ 718878 h 1400045"/>
                  <a:gd name="connsiteX22" fmla="*/ 207576 w 306851"/>
                  <a:gd name="connsiteY22" fmla="*/ 718878 h 1400045"/>
                  <a:gd name="connsiteX23" fmla="*/ 207576 w 306851"/>
                  <a:gd name="connsiteY23" fmla="*/ 664586 h 1400045"/>
                  <a:gd name="connsiteX24" fmla="*/ 99275 w 306851"/>
                  <a:gd name="connsiteY24" fmla="*/ 664586 h 1400045"/>
                  <a:gd name="connsiteX25" fmla="*/ 99275 w 306851"/>
                  <a:gd name="connsiteY25" fmla="*/ 542604 h 1400045"/>
                  <a:gd name="connsiteX26" fmla="*/ 99275 w 306851"/>
                  <a:gd name="connsiteY26" fmla="*/ 596896 h 1400045"/>
                  <a:gd name="connsiteX27" fmla="*/ 207576 w 306851"/>
                  <a:gd name="connsiteY27" fmla="*/ 596896 h 1400045"/>
                  <a:gd name="connsiteX28" fmla="*/ 207576 w 306851"/>
                  <a:gd name="connsiteY28" fmla="*/ 542604 h 1400045"/>
                  <a:gd name="connsiteX29" fmla="*/ 99275 w 306851"/>
                  <a:gd name="connsiteY29" fmla="*/ 542604 h 1400045"/>
                  <a:gd name="connsiteX30" fmla="*/ 99275 w 306851"/>
                  <a:gd name="connsiteY30" fmla="*/ 420622 h 1400045"/>
                  <a:gd name="connsiteX31" fmla="*/ 99275 w 306851"/>
                  <a:gd name="connsiteY31" fmla="*/ 474915 h 1400045"/>
                  <a:gd name="connsiteX32" fmla="*/ 207576 w 306851"/>
                  <a:gd name="connsiteY32" fmla="*/ 474915 h 1400045"/>
                  <a:gd name="connsiteX33" fmla="*/ 207576 w 306851"/>
                  <a:gd name="connsiteY33" fmla="*/ 420622 h 1400045"/>
                  <a:gd name="connsiteX34" fmla="*/ 99275 w 306851"/>
                  <a:gd name="connsiteY34" fmla="*/ 420622 h 1400045"/>
                  <a:gd name="connsiteX35" fmla="*/ 99275 w 306851"/>
                  <a:gd name="connsiteY35" fmla="*/ 298640 h 1400045"/>
                  <a:gd name="connsiteX36" fmla="*/ 99275 w 306851"/>
                  <a:gd name="connsiteY36" fmla="*/ 352933 h 1400045"/>
                  <a:gd name="connsiteX37" fmla="*/ 207576 w 306851"/>
                  <a:gd name="connsiteY37" fmla="*/ 352933 h 1400045"/>
                  <a:gd name="connsiteX38" fmla="*/ 207576 w 306851"/>
                  <a:gd name="connsiteY38" fmla="*/ 298640 h 1400045"/>
                  <a:gd name="connsiteX39" fmla="*/ 99275 w 306851"/>
                  <a:gd name="connsiteY39" fmla="*/ 298640 h 1400045"/>
                  <a:gd name="connsiteX40" fmla="*/ 0 w 306851"/>
                  <a:gd name="connsiteY40" fmla="*/ 0 h 1400045"/>
                  <a:gd name="connsiteX41" fmla="*/ 306851 w 306851"/>
                  <a:gd name="connsiteY41" fmla="*/ 181352 h 1400045"/>
                  <a:gd name="connsiteX42" fmla="*/ 306851 w 306851"/>
                  <a:gd name="connsiteY42" fmla="*/ 1400045 h 1400045"/>
                  <a:gd name="connsiteX43" fmla="*/ 0 w 306851"/>
                  <a:gd name="connsiteY43" fmla="*/ 1400045 h 1400045"/>
                  <a:gd name="connsiteX44" fmla="*/ 0 w 306851"/>
                  <a:gd name="connsiteY44" fmla="*/ 0 h 14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400045">
                    <a:moveTo>
                      <a:pt x="99275" y="1152513"/>
                    </a:moveTo>
                    <a:lnTo>
                      <a:pt x="99275" y="1206806"/>
                    </a:lnTo>
                    <a:lnTo>
                      <a:pt x="207576" y="1206806"/>
                    </a:lnTo>
                    <a:lnTo>
                      <a:pt x="207576" y="1152513"/>
                    </a:lnTo>
                    <a:lnTo>
                      <a:pt x="99275" y="1152513"/>
                    </a:lnTo>
                    <a:close/>
                    <a:moveTo>
                      <a:pt x="99275" y="1030531"/>
                    </a:moveTo>
                    <a:lnTo>
                      <a:pt x="99275" y="1084824"/>
                    </a:lnTo>
                    <a:lnTo>
                      <a:pt x="207576" y="1084824"/>
                    </a:lnTo>
                    <a:lnTo>
                      <a:pt x="207576" y="1030531"/>
                    </a:lnTo>
                    <a:lnTo>
                      <a:pt x="99275" y="1030531"/>
                    </a:lnTo>
                    <a:close/>
                    <a:moveTo>
                      <a:pt x="99275" y="908550"/>
                    </a:moveTo>
                    <a:lnTo>
                      <a:pt x="99275" y="962842"/>
                    </a:lnTo>
                    <a:lnTo>
                      <a:pt x="207576" y="962842"/>
                    </a:lnTo>
                    <a:lnTo>
                      <a:pt x="207576" y="908550"/>
                    </a:lnTo>
                    <a:lnTo>
                      <a:pt x="99275" y="908550"/>
                    </a:lnTo>
                    <a:close/>
                    <a:moveTo>
                      <a:pt x="99275" y="786568"/>
                    </a:moveTo>
                    <a:lnTo>
                      <a:pt x="99275" y="840860"/>
                    </a:lnTo>
                    <a:lnTo>
                      <a:pt x="207576" y="840860"/>
                    </a:lnTo>
                    <a:lnTo>
                      <a:pt x="207576" y="786568"/>
                    </a:lnTo>
                    <a:lnTo>
                      <a:pt x="99275" y="786568"/>
                    </a:lnTo>
                    <a:close/>
                    <a:moveTo>
                      <a:pt x="99275" y="664586"/>
                    </a:moveTo>
                    <a:lnTo>
                      <a:pt x="99275" y="718878"/>
                    </a:lnTo>
                    <a:lnTo>
                      <a:pt x="207576" y="718878"/>
                    </a:lnTo>
                    <a:lnTo>
                      <a:pt x="207576" y="664586"/>
                    </a:lnTo>
                    <a:lnTo>
                      <a:pt x="99275" y="664586"/>
                    </a:lnTo>
                    <a:close/>
                    <a:moveTo>
                      <a:pt x="99275" y="542604"/>
                    </a:moveTo>
                    <a:lnTo>
                      <a:pt x="99275" y="596896"/>
                    </a:lnTo>
                    <a:lnTo>
                      <a:pt x="207576" y="596896"/>
                    </a:lnTo>
                    <a:lnTo>
                      <a:pt x="207576" y="542604"/>
                    </a:lnTo>
                    <a:lnTo>
                      <a:pt x="99275" y="542604"/>
                    </a:lnTo>
                    <a:close/>
                    <a:moveTo>
                      <a:pt x="99275" y="420622"/>
                    </a:moveTo>
                    <a:lnTo>
                      <a:pt x="99275" y="474915"/>
                    </a:lnTo>
                    <a:lnTo>
                      <a:pt x="207576" y="474915"/>
                    </a:lnTo>
                    <a:lnTo>
                      <a:pt x="207576" y="420622"/>
                    </a:lnTo>
                    <a:lnTo>
                      <a:pt x="99275" y="420622"/>
                    </a:lnTo>
                    <a:close/>
                    <a:moveTo>
                      <a:pt x="99275" y="298640"/>
                    </a:moveTo>
                    <a:lnTo>
                      <a:pt x="99275" y="352933"/>
                    </a:lnTo>
                    <a:lnTo>
                      <a:pt x="207576" y="352933"/>
                    </a:lnTo>
                    <a:lnTo>
                      <a:pt x="207576" y="298640"/>
                    </a:lnTo>
                    <a:lnTo>
                      <a:pt x="99275" y="298640"/>
                    </a:lnTo>
                    <a:close/>
                    <a:moveTo>
                      <a:pt x="0" y="0"/>
                    </a:moveTo>
                    <a:lnTo>
                      <a:pt x="306851" y="181352"/>
                    </a:lnTo>
                    <a:lnTo>
                      <a:pt x="306851" y="1400045"/>
                    </a:lnTo>
                    <a:lnTo>
                      <a:pt x="0" y="14000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11B919E-AF7A-4FD7-84EF-12907899E03B}"/>
                  </a:ext>
                </a:extLst>
              </p:cNvPr>
              <p:cNvSpPr/>
              <p:nvPr/>
            </p:nvSpPr>
            <p:spPr>
              <a:xfrm flipH="1">
                <a:off x="3387275" y="2734432"/>
                <a:ext cx="351859" cy="1020419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2DCF7A4-37C6-4ED0-9941-165FCF9EC31C}"/>
                </a:ext>
              </a:extLst>
            </p:cNvPr>
            <p:cNvGrpSpPr/>
            <p:nvPr/>
          </p:nvGrpSpPr>
          <p:grpSpPr>
            <a:xfrm>
              <a:off x="4107219" y="2771850"/>
              <a:ext cx="3724579" cy="1339211"/>
              <a:chOff x="72370" y="560319"/>
              <a:chExt cx="3724579" cy="1339211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C2692006-4EA6-4DB7-824F-E3F65A700DAC}"/>
                  </a:ext>
                </a:extLst>
              </p:cNvPr>
              <p:cNvGrpSpPr/>
              <p:nvPr/>
            </p:nvGrpSpPr>
            <p:grpSpPr>
              <a:xfrm>
                <a:off x="102369" y="588209"/>
                <a:ext cx="3676679" cy="1220090"/>
                <a:chOff x="4067546" y="4123739"/>
                <a:chExt cx="3676679" cy="122009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9B54A94-E108-4A20-82B1-D451B2FB54BC}"/>
                    </a:ext>
                  </a:extLst>
                </p:cNvPr>
                <p:cNvSpPr/>
                <p:nvPr/>
              </p:nvSpPr>
              <p:spPr>
                <a:xfrm>
                  <a:off x="4447643" y="4123739"/>
                  <a:ext cx="214892" cy="12200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F65A6D8-2B2B-4132-9A0A-7C3133615243}"/>
                    </a:ext>
                  </a:extLst>
                </p:cNvPr>
                <p:cNvSpPr/>
                <p:nvPr/>
              </p:nvSpPr>
              <p:spPr>
                <a:xfrm>
                  <a:off x="4800373" y="4611034"/>
                  <a:ext cx="301172" cy="61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E9F02FE-7F1D-4B9E-B74A-A1FA10266453}"/>
                    </a:ext>
                  </a:extLst>
                </p:cNvPr>
                <p:cNvSpPr/>
                <p:nvPr/>
              </p:nvSpPr>
              <p:spPr>
                <a:xfrm>
                  <a:off x="5249722" y="4765455"/>
                  <a:ext cx="301172" cy="4810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0996439-E458-4FEE-AF03-6F2404308193}"/>
                    </a:ext>
                  </a:extLst>
                </p:cNvPr>
                <p:cNvSpPr/>
                <p:nvPr/>
              </p:nvSpPr>
              <p:spPr>
                <a:xfrm>
                  <a:off x="6012699" y="4794858"/>
                  <a:ext cx="230206" cy="5376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B2556EA-9F05-4343-985A-A025646E120D}"/>
                    </a:ext>
                  </a:extLst>
                </p:cNvPr>
                <p:cNvSpPr/>
                <p:nvPr/>
              </p:nvSpPr>
              <p:spPr>
                <a:xfrm>
                  <a:off x="7412084" y="4927006"/>
                  <a:ext cx="332141" cy="3751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DD47C28D-9715-44BA-8BB0-5721E34E3319}"/>
                    </a:ext>
                  </a:extLst>
                </p:cNvPr>
                <p:cNvSpPr/>
                <p:nvPr/>
              </p:nvSpPr>
              <p:spPr>
                <a:xfrm>
                  <a:off x="6424578" y="4322737"/>
                  <a:ext cx="344968" cy="729909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8292BA3-D939-417F-8B02-F5771B7B895C}"/>
                    </a:ext>
                  </a:extLst>
                </p:cNvPr>
                <p:cNvSpPr/>
                <p:nvPr/>
              </p:nvSpPr>
              <p:spPr>
                <a:xfrm>
                  <a:off x="6924401" y="4567247"/>
                  <a:ext cx="123249" cy="7653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2E5B27A-16FB-4200-98BC-63D38579757B}"/>
                    </a:ext>
                  </a:extLst>
                </p:cNvPr>
                <p:cNvSpPr/>
                <p:nvPr/>
              </p:nvSpPr>
              <p:spPr>
                <a:xfrm flipH="1">
                  <a:off x="4067546" y="4602487"/>
                  <a:ext cx="248823" cy="526477"/>
                </a:xfrm>
                <a:custGeom>
                  <a:avLst/>
                  <a:gdLst>
                    <a:gd name="connsiteX0" fmla="*/ 0 w 344968"/>
                    <a:gd name="connsiteY0" fmla="*/ 0 h 729909"/>
                    <a:gd name="connsiteX1" fmla="*/ 112879 w 344968"/>
                    <a:gd name="connsiteY1" fmla="*/ 0 h 729909"/>
                    <a:gd name="connsiteX2" fmla="*/ 112879 w 344968"/>
                    <a:gd name="connsiteY2" fmla="*/ 262206 h 729909"/>
                    <a:gd name="connsiteX3" fmla="*/ 344968 w 344968"/>
                    <a:gd name="connsiteY3" fmla="*/ 262206 h 729909"/>
                    <a:gd name="connsiteX4" fmla="*/ 344968 w 344968"/>
                    <a:gd name="connsiteY4" fmla="*/ 729909 h 729909"/>
                    <a:gd name="connsiteX5" fmla="*/ 112879 w 344968"/>
                    <a:gd name="connsiteY5" fmla="*/ 729909 h 729909"/>
                    <a:gd name="connsiteX6" fmla="*/ 104808 w 344968"/>
                    <a:gd name="connsiteY6" fmla="*/ 729909 h 729909"/>
                    <a:gd name="connsiteX7" fmla="*/ 0 w 344968"/>
                    <a:gd name="connsiteY7" fmla="*/ 729909 h 729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4968" h="729909">
                      <a:moveTo>
                        <a:pt x="0" y="0"/>
                      </a:moveTo>
                      <a:lnTo>
                        <a:pt x="112879" y="0"/>
                      </a:lnTo>
                      <a:lnTo>
                        <a:pt x="112879" y="262206"/>
                      </a:lnTo>
                      <a:lnTo>
                        <a:pt x="344968" y="262206"/>
                      </a:lnTo>
                      <a:lnTo>
                        <a:pt x="344968" y="729909"/>
                      </a:lnTo>
                      <a:lnTo>
                        <a:pt x="112879" y="729909"/>
                      </a:lnTo>
                      <a:lnTo>
                        <a:pt x="104808" y="729909"/>
                      </a:lnTo>
                      <a:lnTo>
                        <a:pt x="0" y="7299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2181B63-E504-49FD-866D-CE27DE7AEB4F}"/>
                  </a:ext>
                </a:extLst>
              </p:cNvPr>
              <p:cNvGrpSpPr/>
              <p:nvPr/>
            </p:nvGrpSpPr>
            <p:grpSpPr>
              <a:xfrm>
                <a:off x="72370" y="560319"/>
                <a:ext cx="3724579" cy="1339211"/>
                <a:chOff x="4037547" y="4095849"/>
                <a:chExt cx="3724579" cy="1339211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AA3EA656-B210-456C-A84D-FD3490A762AF}"/>
                    </a:ext>
                  </a:extLst>
                </p:cNvPr>
                <p:cNvSpPr/>
                <p:nvPr/>
              </p:nvSpPr>
              <p:spPr>
                <a:xfrm>
                  <a:off x="4693877" y="4464737"/>
                  <a:ext cx="532405" cy="970323"/>
                </a:xfrm>
                <a:custGeom>
                  <a:avLst/>
                  <a:gdLst>
                    <a:gd name="connsiteX0" fmla="*/ 475422 w 923439"/>
                    <a:gd name="connsiteY0" fmla="*/ 855427 h 1647670"/>
                    <a:gd name="connsiteX1" fmla="*/ 475422 w 923439"/>
                    <a:gd name="connsiteY1" fmla="*/ 969146 h 1647670"/>
                    <a:gd name="connsiteX2" fmla="*/ 589141 w 923439"/>
                    <a:gd name="connsiteY2" fmla="*/ 969146 h 1647670"/>
                    <a:gd name="connsiteX3" fmla="*/ 589141 w 923439"/>
                    <a:gd name="connsiteY3" fmla="*/ 855427 h 1647670"/>
                    <a:gd name="connsiteX4" fmla="*/ 334298 w 923439"/>
                    <a:gd name="connsiteY4" fmla="*/ 855427 h 1647670"/>
                    <a:gd name="connsiteX5" fmla="*/ 334298 w 923439"/>
                    <a:gd name="connsiteY5" fmla="*/ 969146 h 1647670"/>
                    <a:gd name="connsiteX6" fmla="*/ 448017 w 923439"/>
                    <a:gd name="connsiteY6" fmla="*/ 969146 h 1647670"/>
                    <a:gd name="connsiteX7" fmla="*/ 448017 w 923439"/>
                    <a:gd name="connsiteY7" fmla="*/ 855427 h 1647670"/>
                    <a:gd name="connsiteX8" fmla="*/ 475422 w 923439"/>
                    <a:gd name="connsiteY8" fmla="*/ 709876 h 1647670"/>
                    <a:gd name="connsiteX9" fmla="*/ 475422 w 923439"/>
                    <a:gd name="connsiteY9" fmla="*/ 823595 h 1647670"/>
                    <a:gd name="connsiteX10" fmla="*/ 589141 w 923439"/>
                    <a:gd name="connsiteY10" fmla="*/ 823595 h 1647670"/>
                    <a:gd name="connsiteX11" fmla="*/ 589141 w 923439"/>
                    <a:gd name="connsiteY11" fmla="*/ 709876 h 1647670"/>
                    <a:gd name="connsiteX12" fmla="*/ 334298 w 923439"/>
                    <a:gd name="connsiteY12" fmla="*/ 709876 h 1647670"/>
                    <a:gd name="connsiteX13" fmla="*/ 334298 w 923439"/>
                    <a:gd name="connsiteY13" fmla="*/ 823595 h 1647670"/>
                    <a:gd name="connsiteX14" fmla="*/ 448017 w 923439"/>
                    <a:gd name="connsiteY14" fmla="*/ 823595 h 1647670"/>
                    <a:gd name="connsiteX15" fmla="*/ 448017 w 923439"/>
                    <a:gd name="connsiteY15" fmla="*/ 709876 h 1647670"/>
                    <a:gd name="connsiteX16" fmla="*/ 475422 w 923439"/>
                    <a:gd name="connsiteY16" fmla="*/ 500489 h 1647670"/>
                    <a:gd name="connsiteX17" fmla="*/ 475422 w 923439"/>
                    <a:gd name="connsiteY17" fmla="*/ 614208 h 1647670"/>
                    <a:gd name="connsiteX18" fmla="*/ 589141 w 923439"/>
                    <a:gd name="connsiteY18" fmla="*/ 614208 h 1647670"/>
                    <a:gd name="connsiteX19" fmla="*/ 589141 w 923439"/>
                    <a:gd name="connsiteY19" fmla="*/ 500489 h 1647670"/>
                    <a:gd name="connsiteX20" fmla="*/ 334298 w 923439"/>
                    <a:gd name="connsiteY20" fmla="*/ 500489 h 1647670"/>
                    <a:gd name="connsiteX21" fmla="*/ 334298 w 923439"/>
                    <a:gd name="connsiteY21" fmla="*/ 614208 h 1647670"/>
                    <a:gd name="connsiteX22" fmla="*/ 448017 w 923439"/>
                    <a:gd name="connsiteY22" fmla="*/ 614208 h 1647670"/>
                    <a:gd name="connsiteX23" fmla="*/ 448017 w 923439"/>
                    <a:gd name="connsiteY23" fmla="*/ 500489 h 1647670"/>
                    <a:gd name="connsiteX24" fmla="*/ 475422 w 923439"/>
                    <a:gd name="connsiteY24" fmla="*/ 354938 h 1647670"/>
                    <a:gd name="connsiteX25" fmla="*/ 475422 w 923439"/>
                    <a:gd name="connsiteY25" fmla="*/ 468657 h 1647670"/>
                    <a:gd name="connsiteX26" fmla="*/ 589141 w 923439"/>
                    <a:gd name="connsiteY26" fmla="*/ 468657 h 1647670"/>
                    <a:gd name="connsiteX27" fmla="*/ 589141 w 923439"/>
                    <a:gd name="connsiteY27" fmla="*/ 354938 h 1647670"/>
                    <a:gd name="connsiteX28" fmla="*/ 334298 w 923439"/>
                    <a:gd name="connsiteY28" fmla="*/ 354938 h 1647670"/>
                    <a:gd name="connsiteX29" fmla="*/ 334298 w 923439"/>
                    <a:gd name="connsiteY29" fmla="*/ 468657 h 1647670"/>
                    <a:gd name="connsiteX30" fmla="*/ 448017 w 923439"/>
                    <a:gd name="connsiteY30" fmla="*/ 468657 h 1647670"/>
                    <a:gd name="connsiteX31" fmla="*/ 448017 w 923439"/>
                    <a:gd name="connsiteY31" fmla="*/ 354938 h 1647670"/>
                    <a:gd name="connsiteX32" fmla="*/ 461720 w 923439"/>
                    <a:gd name="connsiteY32" fmla="*/ 0 h 1647670"/>
                    <a:gd name="connsiteX33" fmla="*/ 923439 w 923439"/>
                    <a:gd name="connsiteY33" fmla="*/ 308459 h 1647670"/>
                    <a:gd name="connsiteX34" fmla="*/ 768082 w 923439"/>
                    <a:gd name="connsiteY34" fmla="*/ 308459 h 1647670"/>
                    <a:gd name="connsiteX35" fmla="*/ 768082 w 923439"/>
                    <a:gd name="connsiteY35" fmla="*/ 1647670 h 1647670"/>
                    <a:gd name="connsiteX36" fmla="*/ 155357 w 923439"/>
                    <a:gd name="connsiteY36" fmla="*/ 1647670 h 1647670"/>
                    <a:gd name="connsiteX37" fmla="*/ 155357 w 923439"/>
                    <a:gd name="connsiteY37" fmla="*/ 308459 h 1647670"/>
                    <a:gd name="connsiteX38" fmla="*/ 0 w 923439"/>
                    <a:gd name="connsiteY38" fmla="*/ 308459 h 164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23439" h="1647670">
                      <a:moveTo>
                        <a:pt x="475422" y="855427"/>
                      </a:moveTo>
                      <a:lnTo>
                        <a:pt x="475422" y="969146"/>
                      </a:lnTo>
                      <a:lnTo>
                        <a:pt x="589141" y="969146"/>
                      </a:lnTo>
                      <a:lnTo>
                        <a:pt x="589141" y="855427"/>
                      </a:lnTo>
                      <a:close/>
                      <a:moveTo>
                        <a:pt x="334298" y="855427"/>
                      </a:moveTo>
                      <a:lnTo>
                        <a:pt x="334298" y="969146"/>
                      </a:lnTo>
                      <a:lnTo>
                        <a:pt x="448017" y="969146"/>
                      </a:lnTo>
                      <a:lnTo>
                        <a:pt x="448017" y="855427"/>
                      </a:lnTo>
                      <a:close/>
                      <a:moveTo>
                        <a:pt x="475422" y="709876"/>
                      </a:moveTo>
                      <a:lnTo>
                        <a:pt x="475422" y="823595"/>
                      </a:lnTo>
                      <a:lnTo>
                        <a:pt x="589141" y="823595"/>
                      </a:lnTo>
                      <a:lnTo>
                        <a:pt x="589141" y="709876"/>
                      </a:lnTo>
                      <a:close/>
                      <a:moveTo>
                        <a:pt x="334298" y="709876"/>
                      </a:moveTo>
                      <a:lnTo>
                        <a:pt x="334298" y="823595"/>
                      </a:lnTo>
                      <a:lnTo>
                        <a:pt x="448017" y="823595"/>
                      </a:lnTo>
                      <a:lnTo>
                        <a:pt x="448017" y="709876"/>
                      </a:lnTo>
                      <a:close/>
                      <a:moveTo>
                        <a:pt x="475422" y="500489"/>
                      </a:moveTo>
                      <a:lnTo>
                        <a:pt x="475422" y="614208"/>
                      </a:lnTo>
                      <a:lnTo>
                        <a:pt x="589141" y="614208"/>
                      </a:lnTo>
                      <a:lnTo>
                        <a:pt x="589141" y="500489"/>
                      </a:lnTo>
                      <a:close/>
                      <a:moveTo>
                        <a:pt x="334298" y="500489"/>
                      </a:moveTo>
                      <a:lnTo>
                        <a:pt x="334298" y="614208"/>
                      </a:lnTo>
                      <a:lnTo>
                        <a:pt x="448017" y="614208"/>
                      </a:lnTo>
                      <a:lnTo>
                        <a:pt x="448017" y="500489"/>
                      </a:lnTo>
                      <a:close/>
                      <a:moveTo>
                        <a:pt x="475422" y="354938"/>
                      </a:moveTo>
                      <a:lnTo>
                        <a:pt x="475422" y="468657"/>
                      </a:lnTo>
                      <a:lnTo>
                        <a:pt x="589141" y="468657"/>
                      </a:lnTo>
                      <a:lnTo>
                        <a:pt x="589141" y="354938"/>
                      </a:lnTo>
                      <a:close/>
                      <a:moveTo>
                        <a:pt x="334298" y="354938"/>
                      </a:moveTo>
                      <a:lnTo>
                        <a:pt x="334298" y="468657"/>
                      </a:lnTo>
                      <a:lnTo>
                        <a:pt x="448017" y="468657"/>
                      </a:lnTo>
                      <a:lnTo>
                        <a:pt x="448017" y="354938"/>
                      </a:lnTo>
                      <a:close/>
                      <a:moveTo>
                        <a:pt x="461720" y="0"/>
                      </a:moveTo>
                      <a:lnTo>
                        <a:pt x="923439" y="308459"/>
                      </a:lnTo>
                      <a:lnTo>
                        <a:pt x="768082" y="308459"/>
                      </a:lnTo>
                      <a:lnTo>
                        <a:pt x="768082" y="1647670"/>
                      </a:lnTo>
                      <a:lnTo>
                        <a:pt x="155357" y="1647670"/>
                      </a:lnTo>
                      <a:lnTo>
                        <a:pt x="155357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6B90B6E-9444-4250-B4A4-D994F6BC1AF7}"/>
                    </a:ext>
                  </a:extLst>
                </p:cNvPr>
                <p:cNvSpPr/>
                <p:nvPr/>
              </p:nvSpPr>
              <p:spPr>
                <a:xfrm>
                  <a:off x="6882746" y="4407892"/>
                  <a:ext cx="202983" cy="1027168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  <a:gd name="connsiteX0" fmla="*/ 99275 w 306850"/>
                    <a:gd name="connsiteY0" fmla="*/ 1277348 h 1520186"/>
                    <a:gd name="connsiteX1" fmla="*/ 99275 w 306850"/>
                    <a:gd name="connsiteY1" fmla="*/ 1331640 h 1520186"/>
                    <a:gd name="connsiteX2" fmla="*/ 207575 w 306850"/>
                    <a:gd name="connsiteY2" fmla="*/ 1331640 h 1520186"/>
                    <a:gd name="connsiteX3" fmla="*/ 207575 w 306850"/>
                    <a:gd name="connsiteY3" fmla="*/ 1277348 h 1520186"/>
                    <a:gd name="connsiteX4" fmla="*/ 99275 w 306850"/>
                    <a:gd name="connsiteY4" fmla="*/ 1277348 h 1520186"/>
                    <a:gd name="connsiteX5" fmla="*/ 99275 w 306850"/>
                    <a:gd name="connsiteY5" fmla="*/ 1155366 h 1520186"/>
                    <a:gd name="connsiteX6" fmla="*/ 99275 w 306850"/>
                    <a:gd name="connsiteY6" fmla="*/ 1209659 h 1520186"/>
                    <a:gd name="connsiteX7" fmla="*/ 207575 w 306850"/>
                    <a:gd name="connsiteY7" fmla="*/ 1209659 h 1520186"/>
                    <a:gd name="connsiteX8" fmla="*/ 207575 w 306850"/>
                    <a:gd name="connsiteY8" fmla="*/ 1155366 h 1520186"/>
                    <a:gd name="connsiteX9" fmla="*/ 99275 w 306850"/>
                    <a:gd name="connsiteY9" fmla="*/ 1155366 h 1520186"/>
                    <a:gd name="connsiteX10" fmla="*/ 99275 w 306850"/>
                    <a:gd name="connsiteY10" fmla="*/ 1033384 h 1520186"/>
                    <a:gd name="connsiteX11" fmla="*/ 99275 w 306850"/>
                    <a:gd name="connsiteY11" fmla="*/ 1087677 h 1520186"/>
                    <a:gd name="connsiteX12" fmla="*/ 207575 w 306850"/>
                    <a:gd name="connsiteY12" fmla="*/ 1087677 h 1520186"/>
                    <a:gd name="connsiteX13" fmla="*/ 207575 w 306850"/>
                    <a:gd name="connsiteY13" fmla="*/ 1033384 h 1520186"/>
                    <a:gd name="connsiteX14" fmla="*/ 99275 w 306850"/>
                    <a:gd name="connsiteY14" fmla="*/ 1033384 h 1520186"/>
                    <a:gd name="connsiteX15" fmla="*/ 99275 w 306850"/>
                    <a:gd name="connsiteY15" fmla="*/ 911402 h 1520186"/>
                    <a:gd name="connsiteX16" fmla="*/ 99275 w 306850"/>
                    <a:gd name="connsiteY16" fmla="*/ 965695 h 1520186"/>
                    <a:gd name="connsiteX17" fmla="*/ 207575 w 306850"/>
                    <a:gd name="connsiteY17" fmla="*/ 965695 h 1520186"/>
                    <a:gd name="connsiteX18" fmla="*/ 207575 w 306850"/>
                    <a:gd name="connsiteY18" fmla="*/ 911402 h 1520186"/>
                    <a:gd name="connsiteX19" fmla="*/ 99275 w 306850"/>
                    <a:gd name="connsiteY19" fmla="*/ 911402 h 1520186"/>
                    <a:gd name="connsiteX20" fmla="*/ 99275 w 306850"/>
                    <a:gd name="connsiteY20" fmla="*/ 789421 h 1520186"/>
                    <a:gd name="connsiteX21" fmla="*/ 99275 w 306850"/>
                    <a:gd name="connsiteY21" fmla="*/ 843713 h 1520186"/>
                    <a:gd name="connsiteX22" fmla="*/ 207575 w 306850"/>
                    <a:gd name="connsiteY22" fmla="*/ 843713 h 1520186"/>
                    <a:gd name="connsiteX23" fmla="*/ 207575 w 306850"/>
                    <a:gd name="connsiteY23" fmla="*/ 789421 h 1520186"/>
                    <a:gd name="connsiteX24" fmla="*/ 99275 w 306850"/>
                    <a:gd name="connsiteY24" fmla="*/ 789421 h 1520186"/>
                    <a:gd name="connsiteX25" fmla="*/ 99275 w 306850"/>
                    <a:gd name="connsiteY25" fmla="*/ 667439 h 1520186"/>
                    <a:gd name="connsiteX26" fmla="*/ 99275 w 306850"/>
                    <a:gd name="connsiteY26" fmla="*/ 721731 h 1520186"/>
                    <a:gd name="connsiteX27" fmla="*/ 207575 w 306850"/>
                    <a:gd name="connsiteY27" fmla="*/ 721731 h 1520186"/>
                    <a:gd name="connsiteX28" fmla="*/ 207575 w 306850"/>
                    <a:gd name="connsiteY28" fmla="*/ 667439 h 1520186"/>
                    <a:gd name="connsiteX29" fmla="*/ 99275 w 306850"/>
                    <a:gd name="connsiteY29" fmla="*/ 667439 h 1520186"/>
                    <a:gd name="connsiteX30" fmla="*/ 99275 w 306850"/>
                    <a:gd name="connsiteY30" fmla="*/ 545457 h 1520186"/>
                    <a:gd name="connsiteX31" fmla="*/ 99275 w 306850"/>
                    <a:gd name="connsiteY31" fmla="*/ 599749 h 1520186"/>
                    <a:gd name="connsiteX32" fmla="*/ 207575 w 306850"/>
                    <a:gd name="connsiteY32" fmla="*/ 599749 h 1520186"/>
                    <a:gd name="connsiteX33" fmla="*/ 207575 w 306850"/>
                    <a:gd name="connsiteY33" fmla="*/ 545457 h 1520186"/>
                    <a:gd name="connsiteX34" fmla="*/ 99275 w 306850"/>
                    <a:gd name="connsiteY34" fmla="*/ 545457 h 1520186"/>
                    <a:gd name="connsiteX35" fmla="*/ 99275 w 306850"/>
                    <a:gd name="connsiteY35" fmla="*/ 423475 h 1520186"/>
                    <a:gd name="connsiteX36" fmla="*/ 99275 w 306850"/>
                    <a:gd name="connsiteY36" fmla="*/ 477767 h 1520186"/>
                    <a:gd name="connsiteX37" fmla="*/ 207575 w 306850"/>
                    <a:gd name="connsiteY37" fmla="*/ 477767 h 1520186"/>
                    <a:gd name="connsiteX38" fmla="*/ 207575 w 306850"/>
                    <a:gd name="connsiteY38" fmla="*/ 423475 h 1520186"/>
                    <a:gd name="connsiteX39" fmla="*/ 99275 w 306850"/>
                    <a:gd name="connsiteY39" fmla="*/ 423475 h 1520186"/>
                    <a:gd name="connsiteX40" fmla="*/ 99275 w 306850"/>
                    <a:gd name="connsiteY40" fmla="*/ 301493 h 1520186"/>
                    <a:gd name="connsiteX41" fmla="*/ 99275 w 306850"/>
                    <a:gd name="connsiteY41" fmla="*/ 355786 h 1520186"/>
                    <a:gd name="connsiteX42" fmla="*/ 207575 w 306850"/>
                    <a:gd name="connsiteY42" fmla="*/ 355786 h 1520186"/>
                    <a:gd name="connsiteX43" fmla="*/ 207575 w 306850"/>
                    <a:gd name="connsiteY43" fmla="*/ 301493 h 1520186"/>
                    <a:gd name="connsiteX44" fmla="*/ 99275 w 306850"/>
                    <a:gd name="connsiteY44" fmla="*/ 301493 h 1520186"/>
                    <a:gd name="connsiteX45" fmla="*/ 0 w 306850"/>
                    <a:gd name="connsiteY45" fmla="*/ 180975 h 1520186"/>
                    <a:gd name="connsiteX46" fmla="*/ 297325 w 306850"/>
                    <a:gd name="connsiteY46" fmla="*/ 0 h 1520186"/>
                    <a:gd name="connsiteX47" fmla="*/ 306850 w 306850"/>
                    <a:gd name="connsiteY47" fmla="*/ 1520186 h 1520186"/>
                    <a:gd name="connsiteX48" fmla="*/ 0 w 306850"/>
                    <a:gd name="connsiteY48" fmla="*/ 1520186 h 1520186"/>
                    <a:gd name="connsiteX49" fmla="*/ 0 w 306850"/>
                    <a:gd name="connsiteY49" fmla="*/ 180975 h 15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06850" h="1520186">
                      <a:moveTo>
                        <a:pt x="99275" y="1277348"/>
                      </a:moveTo>
                      <a:lnTo>
                        <a:pt x="99275" y="1331640"/>
                      </a:lnTo>
                      <a:lnTo>
                        <a:pt x="207575" y="1331640"/>
                      </a:lnTo>
                      <a:lnTo>
                        <a:pt x="207575" y="1277348"/>
                      </a:lnTo>
                      <a:lnTo>
                        <a:pt x="99275" y="1277348"/>
                      </a:lnTo>
                      <a:close/>
                      <a:moveTo>
                        <a:pt x="99275" y="1155366"/>
                      </a:moveTo>
                      <a:lnTo>
                        <a:pt x="99275" y="1209659"/>
                      </a:lnTo>
                      <a:lnTo>
                        <a:pt x="207575" y="1209659"/>
                      </a:lnTo>
                      <a:lnTo>
                        <a:pt x="207575" y="1155366"/>
                      </a:lnTo>
                      <a:lnTo>
                        <a:pt x="99275" y="1155366"/>
                      </a:lnTo>
                      <a:close/>
                      <a:moveTo>
                        <a:pt x="99275" y="1033384"/>
                      </a:moveTo>
                      <a:lnTo>
                        <a:pt x="99275" y="1087677"/>
                      </a:lnTo>
                      <a:lnTo>
                        <a:pt x="207575" y="1087677"/>
                      </a:lnTo>
                      <a:lnTo>
                        <a:pt x="207575" y="1033384"/>
                      </a:lnTo>
                      <a:lnTo>
                        <a:pt x="99275" y="1033384"/>
                      </a:lnTo>
                      <a:close/>
                      <a:moveTo>
                        <a:pt x="99275" y="911402"/>
                      </a:moveTo>
                      <a:lnTo>
                        <a:pt x="99275" y="965695"/>
                      </a:lnTo>
                      <a:lnTo>
                        <a:pt x="207575" y="965695"/>
                      </a:lnTo>
                      <a:lnTo>
                        <a:pt x="207575" y="911402"/>
                      </a:lnTo>
                      <a:lnTo>
                        <a:pt x="99275" y="911402"/>
                      </a:lnTo>
                      <a:close/>
                      <a:moveTo>
                        <a:pt x="99275" y="789421"/>
                      </a:moveTo>
                      <a:lnTo>
                        <a:pt x="99275" y="843713"/>
                      </a:lnTo>
                      <a:lnTo>
                        <a:pt x="207575" y="843713"/>
                      </a:lnTo>
                      <a:lnTo>
                        <a:pt x="207575" y="789421"/>
                      </a:lnTo>
                      <a:lnTo>
                        <a:pt x="99275" y="789421"/>
                      </a:lnTo>
                      <a:close/>
                      <a:moveTo>
                        <a:pt x="99275" y="667439"/>
                      </a:moveTo>
                      <a:lnTo>
                        <a:pt x="99275" y="721731"/>
                      </a:lnTo>
                      <a:lnTo>
                        <a:pt x="207575" y="721731"/>
                      </a:lnTo>
                      <a:lnTo>
                        <a:pt x="207575" y="667439"/>
                      </a:lnTo>
                      <a:lnTo>
                        <a:pt x="99275" y="667439"/>
                      </a:lnTo>
                      <a:close/>
                      <a:moveTo>
                        <a:pt x="99275" y="545457"/>
                      </a:moveTo>
                      <a:lnTo>
                        <a:pt x="99275" y="599749"/>
                      </a:lnTo>
                      <a:lnTo>
                        <a:pt x="207575" y="599749"/>
                      </a:lnTo>
                      <a:lnTo>
                        <a:pt x="207575" y="545457"/>
                      </a:lnTo>
                      <a:lnTo>
                        <a:pt x="99275" y="545457"/>
                      </a:lnTo>
                      <a:close/>
                      <a:moveTo>
                        <a:pt x="99275" y="423475"/>
                      </a:moveTo>
                      <a:lnTo>
                        <a:pt x="99275" y="477767"/>
                      </a:lnTo>
                      <a:lnTo>
                        <a:pt x="207575" y="477767"/>
                      </a:lnTo>
                      <a:lnTo>
                        <a:pt x="207575" y="423475"/>
                      </a:lnTo>
                      <a:lnTo>
                        <a:pt x="99275" y="423475"/>
                      </a:lnTo>
                      <a:close/>
                      <a:moveTo>
                        <a:pt x="99275" y="301493"/>
                      </a:moveTo>
                      <a:lnTo>
                        <a:pt x="99275" y="355786"/>
                      </a:lnTo>
                      <a:lnTo>
                        <a:pt x="207575" y="355786"/>
                      </a:lnTo>
                      <a:lnTo>
                        <a:pt x="207575" y="301493"/>
                      </a:lnTo>
                      <a:lnTo>
                        <a:pt x="99275" y="301493"/>
                      </a:lnTo>
                      <a:close/>
                      <a:moveTo>
                        <a:pt x="0" y="180975"/>
                      </a:moveTo>
                      <a:lnTo>
                        <a:pt x="297325" y="0"/>
                      </a:lnTo>
                      <a:lnTo>
                        <a:pt x="306850" y="1520186"/>
                      </a:lnTo>
                      <a:lnTo>
                        <a:pt x="0" y="1520186"/>
                      </a:lnTo>
                      <a:lnTo>
                        <a:pt x="0" y="1809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6C17D866-6DED-4A01-B3D8-D303AC411C01}"/>
                    </a:ext>
                  </a:extLst>
                </p:cNvPr>
                <p:cNvSpPr/>
                <p:nvPr/>
              </p:nvSpPr>
              <p:spPr>
                <a:xfrm>
                  <a:off x="4410083" y="4095849"/>
                  <a:ext cx="300410" cy="1339211"/>
                </a:xfrm>
                <a:custGeom>
                  <a:avLst/>
                  <a:gdLst>
                    <a:gd name="connsiteX0" fmla="*/ 99275 w 306850"/>
                    <a:gd name="connsiteY0" fmla="*/ 1096373 h 1339211"/>
                    <a:gd name="connsiteX1" fmla="*/ 99275 w 306850"/>
                    <a:gd name="connsiteY1" fmla="*/ 1150665 h 1339211"/>
                    <a:gd name="connsiteX2" fmla="*/ 207575 w 306850"/>
                    <a:gd name="connsiteY2" fmla="*/ 1150665 h 1339211"/>
                    <a:gd name="connsiteX3" fmla="*/ 207575 w 306850"/>
                    <a:gd name="connsiteY3" fmla="*/ 1096373 h 1339211"/>
                    <a:gd name="connsiteX4" fmla="*/ 99275 w 306850"/>
                    <a:gd name="connsiteY4" fmla="*/ 974391 h 1339211"/>
                    <a:gd name="connsiteX5" fmla="*/ 99275 w 306850"/>
                    <a:gd name="connsiteY5" fmla="*/ 1028684 h 1339211"/>
                    <a:gd name="connsiteX6" fmla="*/ 207575 w 306850"/>
                    <a:gd name="connsiteY6" fmla="*/ 1028684 h 1339211"/>
                    <a:gd name="connsiteX7" fmla="*/ 207575 w 306850"/>
                    <a:gd name="connsiteY7" fmla="*/ 974391 h 1339211"/>
                    <a:gd name="connsiteX8" fmla="*/ 99275 w 306850"/>
                    <a:gd name="connsiteY8" fmla="*/ 852409 h 1339211"/>
                    <a:gd name="connsiteX9" fmla="*/ 99275 w 306850"/>
                    <a:gd name="connsiteY9" fmla="*/ 906702 h 1339211"/>
                    <a:gd name="connsiteX10" fmla="*/ 207575 w 306850"/>
                    <a:gd name="connsiteY10" fmla="*/ 906702 h 1339211"/>
                    <a:gd name="connsiteX11" fmla="*/ 207575 w 306850"/>
                    <a:gd name="connsiteY11" fmla="*/ 852409 h 1339211"/>
                    <a:gd name="connsiteX12" fmla="*/ 99275 w 306850"/>
                    <a:gd name="connsiteY12" fmla="*/ 730427 h 1339211"/>
                    <a:gd name="connsiteX13" fmla="*/ 99275 w 306850"/>
                    <a:gd name="connsiteY13" fmla="*/ 784720 h 1339211"/>
                    <a:gd name="connsiteX14" fmla="*/ 207575 w 306850"/>
                    <a:gd name="connsiteY14" fmla="*/ 784720 h 1339211"/>
                    <a:gd name="connsiteX15" fmla="*/ 207575 w 306850"/>
                    <a:gd name="connsiteY15" fmla="*/ 730427 h 1339211"/>
                    <a:gd name="connsiteX16" fmla="*/ 99275 w 306850"/>
                    <a:gd name="connsiteY16" fmla="*/ 608446 h 1339211"/>
                    <a:gd name="connsiteX17" fmla="*/ 99275 w 306850"/>
                    <a:gd name="connsiteY17" fmla="*/ 662738 h 1339211"/>
                    <a:gd name="connsiteX18" fmla="*/ 207575 w 306850"/>
                    <a:gd name="connsiteY18" fmla="*/ 662738 h 1339211"/>
                    <a:gd name="connsiteX19" fmla="*/ 207575 w 306850"/>
                    <a:gd name="connsiteY19" fmla="*/ 608446 h 1339211"/>
                    <a:gd name="connsiteX20" fmla="*/ 99275 w 306850"/>
                    <a:gd name="connsiteY20" fmla="*/ 486464 h 1339211"/>
                    <a:gd name="connsiteX21" fmla="*/ 99275 w 306850"/>
                    <a:gd name="connsiteY21" fmla="*/ 540756 h 1339211"/>
                    <a:gd name="connsiteX22" fmla="*/ 207575 w 306850"/>
                    <a:gd name="connsiteY22" fmla="*/ 540756 h 1339211"/>
                    <a:gd name="connsiteX23" fmla="*/ 207575 w 306850"/>
                    <a:gd name="connsiteY23" fmla="*/ 486464 h 1339211"/>
                    <a:gd name="connsiteX24" fmla="*/ 99275 w 306850"/>
                    <a:gd name="connsiteY24" fmla="*/ 364482 h 1339211"/>
                    <a:gd name="connsiteX25" fmla="*/ 99275 w 306850"/>
                    <a:gd name="connsiteY25" fmla="*/ 418774 h 1339211"/>
                    <a:gd name="connsiteX26" fmla="*/ 207575 w 306850"/>
                    <a:gd name="connsiteY26" fmla="*/ 418774 h 1339211"/>
                    <a:gd name="connsiteX27" fmla="*/ 207575 w 306850"/>
                    <a:gd name="connsiteY27" fmla="*/ 364482 h 1339211"/>
                    <a:gd name="connsiteX28" fmla="*/ 99275 w 306850"/>
                    <a:gd name="connsiteY28" fmla="*/ 242500 h 1339211"/>
                    <a:gd name="connsiteX29" fmla="*/ 99275 w 306850"/>
                    <a:gd name="connsiteY29" fmla="*/ 296792 h 1339211"/>
                    <a:gd name="connsiteX30" fmla="*/ 207575 w 306850"/>
                    <a:gd name="connsiteY30" fmla="*/ 296792 h 1339211"/>
                    <a:gd name="connsiteX31" fmla="*/ 207575 w 306850"/>
                    <a:gd name="connsiteY31" fmla="*/ 242500 h 1339211"/>
                    <a:gd name="connsiteX32" fmla="*/ 99275 w 306850"/>
                    <a:gd name="connsiteY32" fmla="*/ 120518 h 1339211"/>
                    <a:gd name="connsiteX33" fmla="*/ 99275 w 306850"/>
                    <a:gd name="connsiteY33" fmla="*/ 174811 h 1339211"/>
                    <a:gd name="connsiteX34" fmla="*/ 207575 w 306850"/>
                    <a:gd name="connsiteY34" fmla="*/ 174811 h 1339211"/>
                    <a:gd name="connsiteX35" fmla="*/ 207575 w 306850"/>
                    <a:gd name="connsiteY35" fmla="*/ 120518 h 1339211"/>
                    <a:gd name="connsiteX36" fmla="*/ 0 w 306850"/>
                    <a:gd name="connsiteY36" fmla="*/ 0 h 1339211"/>
                    <a:gd name="connsiteX37" fmla="*/ 306850 w 306850"/>
                    <a:gd name="connsiteY37" fmla="*/ 0 h 1339211"/>
                    <a:gd name="connsiteX38" fmla="*/ 306850 w 306850"/>
                    <a:gd name="connsiteY38" fmla="*/ 1339211 h 1339211"/>
                    <a:gd name="connsiteX39" fmla="*/ 0 w 306850"/>
                    <a:gd name="connsiteY39" fmla="*/ 1339211 h 1339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06850" h="1339211">
                      <a:moveTo>
                        <a:pt x="99275" y="1096373"/>
                      </a:moveTo>
                      <a:lnTo>
                        <a:pt x="99275" y="1150665"/>
                      </a:lnTo>
                      <a:lnTo>
                        <a:pt x="207575" y="1150665"/>
                      </a:lnTo>
                      <a:lnTo>
                        <a:pt x="207575" y="1096373"/>
                      </a:lnTo>
                      <a:close/>
                      <a:moveTo>
                        <a:pt x="99275" y="974391"/>
                      </a:moveTo>
                      <a:lnTo>
                        <a:pt x="99275" y="1028684"/>
                      </a:lnTo>
                      <a:lnTo>
                        <a:pt x="207575" y="1028684"/>
                      </a:lnTo>
                      <a:lnTo>
                        <a:pt x="207575" y="974391"/>
                      </a:lnTo>
                      <a:close/>
                      <a:moveTo>
                        <a:pt x="99275" y="852409"/>
                      </a:moveTo>
                      <a:lnTo>
                        <a:pt x="99275" y="906702"/>
                      </a:lnTo>
                      <a:lnTo>
                        <a:pt x="207575" y="906702"/>
                      </a:lnTo>
                      <a:lnTo>
                        <a:pt x="207575" y="852409"/>
                      </a:lnTo>
                      <a:close/>
                      <a:moveTo>
                        <a:pt x="99275" y="730427"/>
                      </a:moveTo>
                      <a:lnTo>
                        <a:pt x="99275" y="784720"/>
                      </a:lnTo>
                      <a:lnTo>
                        <a:pt x="207575" y="784720"/>
                      </a:lnTo>
                      <a:lnTo>
                        <a:pt x="207575" y="730427"/>
                      </a:lnTo>
                      <a:close/>
                      <a:moveTo>
                        <a:pt x="99275" y="608446"/>
                      </a:moveTo>
                      <a:lnTo>
                        <a:pt x="99275" y="662738"/>
                      </a:lnTo>
                      <a:lnTo>
                        <a:pt x="207575" y="662738"/>
                      </a:lnTo>
                      <a:lnTo>
                        <a:pt x="207575" y="608446"/>
                      </a:lnTo>
                      <a:close/>
                      <a:moveTo>
                        <a:pt x="99275" y="486464"/>
                      </a:moveTo>
                      <a:lnTo>
                        <a:pt x="99275" y="540756"/>
                      </a:lnTo>
                      <a:lnTo>
                        <a:pt x="207575" y="540756"/>
                      </a:lnTo>
                      <a:lnTo>
                        <a:pt x="207575" y="486464"/>
                      </a:lnTo>
                      <a:close/>
                      <a:moveTo>
                        <a:pt x="99275" y="364482"/>
                      </a:moveTo>
                      <a:lnTo>
                        <a:pt x="99275" y="418774"/>
                      </a:lnTo>
                      <a:lnTo>
                        <a:pt x="207575" y="418774"/>
                      </a:lnTo>
                      <a:lnTo>
                        <a:pt x="207575" y="364482"/>
                      </a:lnTo>
                      <a:close/>
                      <a:moveTo>
                        <a:pt x="99275" y="242500"/>
                      </a:moveTo>
                      <a:lnTo>
                        <a:pt x="99275" y="296792"/>
                      </a:lnTo>
                      <a:lnTo>
                        <a:pt x="207575" y="296792"/>
                      </a:lnTo>
                      <a:lnTo>
                        <a:pt x="207575" y="242500"/>
                      </a:lnTo>
                      <a:close/>
                      <a:moveTo>
                        <a:pt x="99275" y="120518"/>
                      </a:moveTo>
                      <a:lnTo>
                        <a:pt x="99275" y="174811"/>
                      </a:lnTo>
                      <a:lnTo>
                        <a:pt x="207575" y="174811"/>
                      </a:lnTo>
                      <a:lnTo>
                        <a:pt x="207575" y="12051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339211"/>
                      </a:lnTo>
                      <a:lnTo>
                        <a:pt x="0" y="133921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9C099D4-168A-46AF-B341-7073A8A829A0}"/>
                    </a:ext>
                  </a:extLst>
                </p:cNvPr>
                <p:cNvSpPr/>
                <p:nvPr/>
              </p:nvSpPr>
              <p:spPr>
                <a:xfrm>
                  <a:off x="5216540" y="4730927"/>
                  <a:ext cx="623978" cy="704133"/>
                </a:xfrm>
                <a:custGeom>
                  <a:avLst/>
                  <a:gdLst>
                    <a:gd name="connsiteX0" fmla="*/ 220666 w 637355"/>
                    <a:gd name="connsiteY0" fmla="*/ 230805 h 704133"/>
                    <a:gd name="connsiteX1" fmla="*/ 220666 w 637355"/>
                    <a:gd name="connsiteY1" fmla="*/ 344524 h 704133"/>
                    <a:gd name="connsiteX2" fmla="*/ 334385 w 637355"/>
                    <a:gd name="connsiteY2" fmla="*/ 344524 h 704133"/>
                    <a:gd name="connsiteX3" fmla="*/ 334385 w 637355"/>
                    <a:gd name="connsiteY3" fmla="*/ 230805 h 704133"/>
                    <a:gd name="connsiteX4" fmla="*/ 79542 w 637355"/>
                    <a:gd name="connsiteY4" fmla="*/ 230805 h 704133"/>
                    <a:gd name="connsiteX5" fmla="*/ 79542 w 637355"/>
                    <a:gd name="connsiteY5" fmla="*/ 344524 h 704133"/>
                    <a:gd name="connsiteX6" fmla="*/ 193261 w 637355"/>
                    <a:gd name="connsiteY6" fmla="*/ 344524 h 704133"/>
                    <a:gd name="connsiteX7" fmla="*/ 193261 w 637355"/>
                    <a:gd name="connsiteY7" fmla="*/ 230805 h 704133"/>
                    <a:gd name="connsiteX8" fmla="*/ 220666 w 637355"/>
                    <a:gd name="connsiteY8" fmla="*/ 85254 h 704133"/>
                    <a:gd name="connsiteX9" fmla="*/ 220666 w 637355"/>
                    <a:gd name="connsiteY9" fmla="*/ 198973 h 704133"/>
                    <a:gd name="connsiteX10" fmla="*/ 334385 w 637355"/>
                    <a:gd name="connsiteY10" fmla="*/ 198973 h 704133"/>
                    <a:gd name="connsiteX11" fmla="*/ 334385 w 637355"/>
                    <a:gd name="connsiteY11" fmla="*/ 85254 h 704133"/>
                    <a:gd name="connsiteX12" fmla="*/ 79542 w 637355"/>
                    <a:gd name="connsiteY12" fmla="*/ 85254 h 704133"/>
                    <a:gd name="connsiteX13" fmla="*/ 79542 w 637355"/>
                    <a:gd name="connsiteY13" fmla="*/ 198973 h 704133"/>
                    <a:gd name="connsiteX14" fmla="*/ 193261 w 637355"/>
                    <a:gd name="connsiteY14" fmla="*/ 198973 h 704133"/>
                    <a:gd name="connsiteX15" fmla="*/ 193261 w 637355"/>
                    <a:gd name="connsiteY15" fmla="*/ 85254 h 704133"/>
                    <a:gd name="connsiteX16" fmla="*/ 0 w 637355"/>
                    <a:gd name="connsiteY16" fmla="*/ 0 h 704133"/>
                    <a:gd name="connsiteX17" fmla="*/ 637355 w 637355"/>
                    <a:gd name="connsiteY17" fmla="*/ 0 h 704133"/>
                    <a:gd name="connsiteX18" fmla="*/ 637355 w 637355"/>
                    <a:gd name="connsiteY18" fmla="*/ 704133 h 704133"/>
                    <a:gd name="connsiteX19" fmla="*/ 0 w 637355"/>
                    <a:gd name="connsiteY19" fmla="*/ 704133 h 704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37355" h="704133">
                      <a:moveTo>
                        <a:pt x="220666" y="230805"/>
                      </a:moveTo>
                      <a:lnTo>
                        <a:pt x="220666" y="344524"/>
                      </a:lnTo>
                      <a:lnTo>
                        <a:pt x="334385" y="344524"/>
                      </a:lnTo>
                      <a:lnTo>
                        <a:pt x="334385" y="230805"/>
                      </a:lnTo>
                      <a:close/>
                      <a:moveTo>
                        <a:pt x="79542" y="230805"/>
                      </a:moveTo>
                      <a:lnTo>
                        <a:pt x="79542" y="344524"/>
                      </a:lnTo>
                      <a:lnTo>
                        <a:pt x="193261" y="344524"/>
                      </a:lnTo>
                      <a:lnTo>
                        <a:pt x="193261" y="230805"/>
                      </a:lnTo>
                      <a:close/>
                      <a:moveTo>
                        <a:pt x="220666" y="85254"/>
                      </a:moveTo>
                      <a:lnTo>
                        <a:pt x="220666" y="198973"/>
                      </a:lnTo>
                      <a:lnTo>
                        <a:pt x="334385" y="198973"/>
                      </a:lnTo>
                      <a:lnTo>
                        <a:pt x="334385" y="85254"/>
                      </a:lnTo>
                      <a:close/>
                      <a:moveTo>
                        <a:pt x="79542" y="85254"/>
                      </a:moveTo>
                      <a:lnTo>
                        <a:pt x="79542" y="198973"/>
                      </a:lnTo>
                      <a:lnTo>
                        <a:pt x="193261" y="198973"/>
                      </a:lnTo>
                      <a:lnTo>
                        <a:pt x="193261" y="85254"/>
                      </a:lnTo>
                      <a:close/>
                      <a:moveTo>
                        <a:pt x="0" y="0"/>
                      </a:moveTo>
                      <a:lnTo>
                        <a:pt x="637355" y="0"/>
                      </a:lnTo>
                      <a:lnTo>
                        <a:pt x="637355" y="704133"/>
                      </a:lnTo>
                      <a:lnTo>
                        <a:pt x="0" y="70413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AB77C5B-CA47-4581-9243-487758C99B03}"/>
                    </a:ext>
                  </a:extLst>
                </p:cNvPr>
                <p:cNvSpPr/>
                <p:nvPr/>
              </p:nvSpPr>
              <p:spPr>
                <a:xfrm>
                  <a:off x="5819397" y="4564529"/>
                  <a:ext cx="602196" cy="870531"/>
                </a:xfrm>
                <a:custGeom>
                  <a:avLst/>
                  <a:gdLst>
                    <a:gd name="connsiteX0" fmla="*/ 238494 w 462454"/>
                    <a:gd name="connsiteY0" fmla="*/ 563076 h 870531"/>
                    <a:gd name="connsiteX1" fmla="*/ 238494 w 462454"/>
                    <a:gd name="connsiteY1" fmla="*/ 715154 h 870531"/>
                    <a:gd name="connsiteX2" fmla="*/ 324676 w 462454"/>
                    <a:gd name="connsiteY2" fmla="*/ 715154 h 870531"/>
                    <a:gd name="connsiteX3" fmla="*/ 324676 w 462454"/>
                    <a:gd name="connsiteY3" fmla="*/ 563076 h 870531"/>
                    <a:gd name="connsiteX4" fmla="*/ 238494 w 462454"/>
                    <a:gd name="connsiteY4" fmla="*/ 353251 h 870531"/>
                    <a:gd name="connsiteX5" fmla="*/ 238494 w 462454"/>
                    <a:gd name="connsiteY5" fmla="*/ 505329 h 870531"/>
                    <a:gd name="connsiteX6" fmla="*/ 324676 w 462454"/>
                    <a:gd name="connsiteY6" fmla="*/ 505329 h 870531"/>
                    <a:gd name="connsiteX7" fmla="*/ 324676 w 462454"/>
                    <a:gd name="connsiteY7" fmla="*/ 353251 h 870531"/>
                    <a:gd name="connsiteX8" fmla="*/ 231227 w 462454"/>
                    <a:gd name="connsiteY8" fmla="*/ 0 h 870531"/>
                    <a:gd name="connsiteX9" fmla="*/ 462454 w 462454"/>
                    <a:gd name="connsiteY9" fmla="*/ 308459 h 870531"/>
                    <a:gd name="connsiteX10" fmla="*/ 384652 w 462454"/>
                    <a:gd name="connsiteY10" fmla="*/ 308459 h 870531"/>
                    <a:gd name="connsiteX11" fmla="*/ 384652 w 462454"/>
                    <a:gd name="connsiteY11" fmla="*/ 870531 h 870531"/>
                    <a:gd name="connsiteX12" fmla="*/ 77802 w 462454"/>
                    <a:gd name="connsiteY12" fmla="*/ 870531 h 870531"/>
                    <a:gd name="connsiteX13" fmla="*/ 77802 w 462454"/>
                    <a:gd name="connsiteY13" fmla="*/ 308459 h 870531"/>
                    <a:gd name="connsiteX14" fmla="*/ 0 w 462454"/>
                    <a:gd name="connsiteY14" fmla="*/ 308459 h 87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2454" h="870531">
                      <a:moveTo>
                        <a:pt x="238494" y="563076"/>
                      </a:moveTo>
                      <a:lnTo>
                        <a:pt x="238494" y="715154"/>
                      </a:lnTo>
                      <a:lnTo>
                        <a:pt x="324676" y="715154"/>
                      </a:lnTo>
                      <a:lnTo>
                        <a:pt x="324676" y="563076"/>
                      </a:lnTo>
                      <a:close/>
                      <a:moveTo>
                        <a:pt x="238494" y="353251"/>
                      </a:moveTo>
                      <a:lnTo>
                        <a:pt x="238494" y="505329"/>
                      </a:lnTo>
                      <a:lnTo>
                        <a:pt x="324676" y="505329"/>
                      </a:lnTo>
                      <a:lnTo>
                        <a:pt x="324676" y="353251"/>
                      </a:lnTo>
                      <a:close/>
                      <a:moveTo>
                        <a:pt x="231227" y="0"/>
                      </a:moveTo>
                      <a:lnTo>
                        <a:pt x="462454" y="308459"/>
                      </a:lnTo>
                      <a:lnTo>
                        <a:pt x="384652" y="308459"/>
                      </a:lnTo>
                      <a:lnTo>
                        <a:pt x="384652" y="870531"/>
                      </a:lnTo>
                      <a:lnTo>
                        <a:pt x="77802" y="870531"/>
                      </a:lnTo>
                      <a:lnTo>
                        <a:pt x="77802" y="308459"/>
                      </a:lnTo>
                      <a:lnTo>
                        <a:pt x="0" y="3084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D3ADE81-A8AF-45A2-B88C-18D2421FF0FA}"/>
                    </a:ext>
                  </a:extLst>
                </p:cNvPr>
                <p:cNvSpPr/>
                <p:nvPr/>
              </p:nvSpPr>
              <p:spPr>
                <a:xfrm>
                  <a:off x="7174463" y="4795378"/>
                  <a:ext cx="587663" cy="639087"/>
                </a:xfrm>
                <a:custGeom>
                  <a:avLst/>
                  <a:gdLst>
                    <a:gd name="connsiteX0" fmla="*/ 426331 w 600261"/>
                    <a:gd name="connsiteY0" fmla="*/ 337859 h 639087"/>
                    <a:gd name="connsiteX1" fmla="*/ 426331 w 600261"/>
                    <a:gd name="connsiteY1" fmla="*/ 451578 h 639087"/>
                    <a:gd name="connsiteX2" fmla="*/ 540050 w 600261"/>
                    <a:gd name="connsiteY2" fmla="*/ 451578 h 639087"/>
                    <a:gd name="connsiteX3" fmla="*/ 540050 w 600261"/>
                    <a:gd name="connsiteY3" fmla="*/ 337859 h 639087"/>
                    <a:gd name="connsiteX4" fmla="*/ 285207 w 600261"/>
                    <a:gd name="connsiteY4" fmla="*/ 337859 h 639087"/>
                    <a:gd name="connsiteX5" fmla="*/ 285207 w 600261"/>
                    <a:gd name="connsiteY5" fmla="*/ 451578 h 639087"/>
                    <a:gd name="connsiteX6" fmla="*/ 398926 w 600261"/>
                    <a:gd name="connsiteY6" fmla="*/ 451578 h 639087"/>
                    <a:gd name="connsiteX7" fmla="*/ 398926 w 600261"/>
                    <a:gd name="connsiteY7" fmla="*/ 337859 h 639087"/>
                    <a:gd name="connsiteX8" fmla="*/ 426331 w 600261"/>
                    <a:gd name="connsiteY8" fmla="*/ 192308 h 639087"/>
                    <a:gd name="connsiteX9" fmla="*/ 426331 w 600261"/>
                    <a:gd name="connsiteY9" fmla="*/ 306027 h 639087"/>
                    <a:gd name="connsiteX10" fmla="*/ 540050 w 600261"/>
                    <a:gd name="connsiteY10" fmla="*/ 306027 h 639087"/>
                    <a:gd name="connsiteX11" fmla="*/ 540050 w 600261"/>
                    <a:gd name="connsiteY11" fmla="*/ 192308 h 639087"/>
                    <a:gd name="connsiteX12" fmla="*/ 285207 w 600261"/>
                    <a:gd name="connsiteY12" fmla="*/ 192308 h 639087"/>
                    <a:gd name="connsiteX13" fmla="*/ 285207 w 600261"/>
                    <a:gd name="connsiteY13" fmla="*/ 306027 h 639087"/>
                    <a:gd name="connsiteX14" fmla="*/ 398926 w 600261"/>
                    <a:gd name="connsiteY14" fmla="*/ 306027 h 639087"/>
                    <a:gd name="connsiteX15" fmla="*/ 398926 w 600261"/>
                    <a:gd name="connsiteY15" fmla="*/ 192308 h 639087"/>
                    <a:gd name="connsiteX16" fmla="*/ 0 w 600261"/>
                    <a:gd name="connsiteY16" fmla="*/ 0 h 639087"/>
                    <a:gd name="connsiteX17" fmla="*/ 306850 w 600261"/>
                    <a:gd name="connsiteY17" fmla="*/ 0 h 639087"/>
                    <a:gd name="connsiteX18" fmla="*/ 306850 w 600261"/>
                    <a:gd name="connsiteY18" fmla="*/ 115748 h 639087"/>
                    <a:gd name="connsiteX19" fmla="*/ 600261 w 600261"/>
                    <a:gd name="connsiteY19" fmla="*/ 115748 h 639087"/>
                    <a:gd name="connsiteX20" fmla="*/ 600261 w 600261"/>
                    <a:gd name="connsiteY20" fmla="*/ 639087 h 639087"/>
                    <a:gd name="connsiteX21" fmla="*/ 0 w 600261"/>
                    <a:gd name="connsiteY21" fmla="*/ 639087 h 639087"/>
                    <a:gd name="connsiteX22" fmla="*/ 0 w 600261"/>
                    <a:gd name="connsiteY22" fmla="*/ 523339 h 639087"/>
                    <a:gd name="connsiteX23" fmla="*/ 0 w 600261"/>
                    <a:gd name="connsiteY23" fmla="*/ 115748 h 639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00261" h="639087">
                      <a:moveTo>
                        <a:pt x="426331" y="337859"/>
                      </a:moveTo>
                      <a:lnTo>
                        <a:pt x="426331" y="451578"/>
                      </a:lnTo>
                      <a:lnTo>
                        <a:pt x="540050" y="451578"/>
                      </a:lnTo>
                      <a:lnTo>
                        <a:pt x="540050" y="337859"/>
                      </a:lnTo>
                      <a:close/>
                      <a:moveTo>
                        <a:pt x="285207" y="337859"/>
                      </a:moveTo>
                      <a:lnTo>
                        <a:pt x="285207" y="451578"/>
                      </a:lnTo>
                      <a:lnTo>
                        <a:pt x="398926" y="451578"/>
                      </a:lnTo>
                      <a:lnTo>
                        <a:pt x="398926" y="337859"/>
                      </a:lnTo>
                      <a:close/>
                      <a:moveTo>
                        <a:pt x="426331" y="192308"/>
                      </a:moveTo>
                      <a:lnTo>
                        <a:pt x="426331" y="306027"/>
                      </a:lnTo>
                      <a:lnTo>
                        <a:pt x="540050" y="306027"/>
                      </a:lnTo>
                      <a:lnTo>
                        <a:pt x="540050" y="192308"/>
                      </a:lnTo>
                      <a:close/>
                      <a:moveTo>
                        <a:pt x="285207" y="192308"/>
                      </a:moveTo>
                      <a:lnTo>
                        <a:pt x="285207" y="306027"/>
                      </a:lnTo>
                      <a:lnTo>
                        <a:pt x="398926" y="306027"/>
                      </a:lnTo>
                      <a:lnTo>
                        <a:pt x="398926" y="192308"/>
                      </a:lnTo>
                      <a:close/>
                      <a:moveTo>
                        <a:pt x="0" y="0"/>
                      </a:moveTo>
                      <a:lnTo>
                        <a:pt x="306850" y="0"/>
                      </a:lnTo>
                      <a:lnTo>
                        <a:pt x="306850" y="115748"/>
                      </a:lnTo>
                      <a:lnTo>
                        <a:pt x="600261" y="115748"/>
                      </a:lnTo>
                      <a:lnTo>
                        <a:pt x="600261" y="639087"/>
                      </a:lnTo>
                      <a:lnTo>
                        <a:pt x="0" y="639087"/>
                      </a:lnTo>
                      <a:lnTo>
                        <a:pt x="0" y="523339"/>
                      </a:lnTo>
                      <a:lnTo>
                        <a:pt x="0" y="1157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C831295C-28F7-425D-934E-646573104887}"/>
                    </a:ext>
                  </a:extLst>
                </p:cNvPr>
                <p:cNvSpPr/>
                <p:nvPr/>
              </p:nvSpPr>
              <p:spPr>
                <a:xfrm>
                  <a:off x="6399687" y="4276328"/>
                  <a:ext cx="399552" cy="1158732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5D62969F-027D-4F9E-9528-3A634333F8DD}"/>
                    </a:ext>
                  </a:extLst>
                </p:cNvPr>
                <p:cNvSpPr/>
                <p:nvPr/>
              </p:nvSpPr>
              <p:spPr>
                <a:xfrm flipH="1">
                  <a:off x="4037547" y="4564529"/>
                  <a:ext cx="299970" cy="869936"/>
                </a:xfrm>
                <a:custGeom>
                  <a:avLst/>
                  <a:gdLst>
                    <a:gd name="connsiteX0" fmla="*/ 159201 w 408118"/>
                    <a:gd name="connsiteY0" fmla="*/ 578755 h 1158732"/>
                    <a:gd name="connsiteX1" fmla="*/ 159201 w 408118"/>
                    <a:gd name="connsiteY1" fmla="*/ 665832 h 1158732"/>
                    <a:gd name="connsiteX2" fmla="*/ 248917 w 408118"/>
                    <a:gd name="connsiteY2" fmla="*/ 665832 h 1158732"/>
                    <a:gd name="connsiteX3" fmla="*/ 248917 w 408118"/>
                    <a:gd name="connsiteY3" fmla="*/ 578755 h 1158732"/>
                    <a:gd name="connsiteX4" fmla="*/ 159201 w 408118"/>
                    <a:gd name="connsiteY4" fmla="*/ 578755 h 1158732"/>
                    <a:gd name="connsiteX5" fmla="*/ 278823 w 408118"/>
                    <a:gd name="connsiteY5" fmla="*/ 576996 h 1158732"/>
                    <a:gd name="connsiteX6" fmla="*/ 278823 w 408118"/>
                    <a:gd name="connsiteY6" fmla="*/ 664073 h 1158732"/>
                    <a:gd name="connsiteX7" fmla="*/ 365020 w 408118"/>
                    <a:gd name="connsiteY7" fmla="*/ 664073 h 1158732"/>
                    <a:gd name="connsiteX8" fmla="*/ 365020 w 408118"/>
                    <a:gd name="connsiteY8" fmla="*/ 576996 h 1158732"/>
                    <a:gd name="connsiteX9" fmla="*/ 278823 w 408118"/>
                    <a:gd name="connsiteY9" fmla="*/ 576996 h 1158732"/>
                    <a:gd name="connsiteX10" fmla="*/ 43979 w 408118"/>
                    <a:gd name="connsiteY10" fmla="*/ 576996 h 1158732"/>
                    <a:gd name="connsiteX11" fmla="*/ 43979 w 408118"/>
                    <a:gd name="connsiteY11" fmla="*/ 664952 h 1158732"/>
                    <a:gd name="connsiteX12" fmla="*/ 131935 w 408118"/>
                    <a:gd name="connsiteY12" fmla="*/ 665832 h 1158732"/>
                    <a:gd name="connsiteX13" fmla="*/ 132814 w 408118"/>
                    <a:gd name="connsiteY13" fmla="*/ 576996 h 1158732"/>
                    <a:gd name="connsiteX14" fmla="*/ 43979 w 408118"/>
                    <a:gd name="connsiteY14" fmla="*/ 576996 h 1158732"/>
                    <a:gd name="connsiteX15" fmla="*/ 160960 w 408118"/>
                    <a:gd name="connsiteY15" fmla="*/ 449459 h 1158732"/>
                    <a:gd name="connsiteX16" fmla="*/ 160960 w 408118"/>
                    <a:gd name="connsiteY16" fmla="*/ 539174 h 1158732"/>
                    <a:gd name="connsiteX17" fmla="*/ 248917 w 408118"/>
                    <a:gd name="connsiteY17" fmla="*/ 539174 h 1158732"/>
                    <a:gd name="connsiteX18" fmla="*/ 248917 w 408118"/>
                    <a:gd name="connsiteY18" fmla="*/ 449459 h 1158732"/>
                    <a:gd name="connsiteX19" fmla="*/ 160960 w 408118"/>
                    <a:gd name="connsiteY19" fmla="*/ 449459 h 1158732"/>
                    <a:gd name="connsiteX20" fmla="*/ 44858 w 408118"/>
                    <a:gd name="connsiteY20" fmla="*/ 449459 h 1158732"/>
                    <a:gd name="connsiteX21" fmla="*/ 44858 w 408118"/>
                    <a:gd name="connsiteY21" fmla="*/ 539174 h 1158732"/>
                    <a:gd name="connsiteX22" fmla="*/ 131935 w 408118"/>
                    <a:gd name="connsiteY22" fmla="*/ 539174 h 1158732"/>
                    <a:gd name="connsiteX23" fmla="*/ 131935 w 408118"/>
                    <a:gd name="connsiteY23" fmla="*/ 449459 h 1158732"/>
                    <a:gd name="connsiteX24" fmla="*/ 44858 w 408118"/>
                    <a:gd name="connsiteY24" fmla="*/ 449459 h 1158732"/>
                    <a:gd name="connsiteX25" fmla="*/ 278823 w 408118"/>
                    <a:gd name="connsiteY25" fmla="*/ 448579 h 1158732"/>
                    <a:gd name="connsiteX26" fmla="*/ 278823 w 408118"/>
                    <a:gd name="connsiteY26" fmla="*/ 538295 h 1158732"/>
                    <a:gd name="connsiteX27" fmla="*/ 365020 w 408118"/>
                    <a:gd name="connsiteY27" fmla="*/ 538295 h 1158732"/>
                    <a:gd name="connsiteX28" fmla="*/ 365020 w 408118"/>
                    <a:gd name="connsiteY28" fmla="*/ 448579 h 1158732"/>
                    <a:gd name="connsiteX29" fmla="*/ 278823 w 408118"/>
                    <a:gd name="connsiteY29" fmla="*/ 448579 h 1158732"/>
                    <a:gd name="connsiteX30" fmla="*/ 277943 w 408118"/>
                    <a:gd name="connsiteY30" fmla="*/ 318403 h 1158732"/>
                    <a:gd name="connsiteX31" fmla="*/ 277943 w 408118"/>
                    <a:gd name="connsiteY31" fmla="*/ 408999 h 1158732"/>
                    <a:gd name="connsiteX32" fmla="*/ 366779 w 408118"/>
                    <a:gd name="connsiteY32" fmla="*/ 408999 h 1158732"/>
                    <a:gd name="connsiteX33" fmla="*/ 366779 w 408118"/>
                    <a:gd name="connsiteY33" fmla="*/ 318403 h 1158732"/>
                    <a:gd name="connsiteX34" fmla="*/ 277943 w 408118"/>
                    <a:gd name="connsiteY34" fmla="*/ 318403 h 1158732"/>
                    <a:gd name="connsiteX35" fmla="*/ 159201 w 408118"/>
                    <a:gd name="connsiteY35" fmla="*/ 318403 h 1158732"/>
                    <a:gd name="connsiteX36" fmla="*/ 159201 w 408118"/>
                    <a:gd name="connsiteY36" fmla="*/ 407239 h 1158732"/>
                    <a:gd name="connsiteX37" fmla="*/ 249797 w 408118"/>
                    <a:gd name="connsiteY37" fmla="*/ 407239 h 1158732"/>
                    <a:gd name="connsiteX38" fmla="*/ 249797 w 408118"/>
                    <a:gd name="connsiteY38" fmla="*/ 318403 h 1158732"/>
                    <a:gd name="connsiteX39" fmla="*/ 159201 w 408118"/>
                    <a:gd name="connsiteY39" fmla="*/ 318403 h 1158732"/>
                    <a:gd name="connsiteX40" fmla="*/ 43979 w 408118"/>
                    <a:gd name="connsiteY40" fmla="*/ 318403 h 1158732"/>
                    <a:gd name="connsiteX41" fmla="*/ 43979 w 408118"/>
                    <a:gd name="connsiteY41" fmla="*/ 408119 h 1158732"/>
                    <a:gd name="connsiteX42" fmla="*/ 131935 w 408118"/>
                    <a:gd name="connsiteY42" fmla="*/ 408119 h 1158732"/>
                    <a:gd name="connsiteX43" fmla="*/ 131935 w 408118"/>
                    <a:gd name="connsiteY43" fmla="*/ 318403 h 1158732"/>
                    <a:gd name="connsiteX44" fmla="*/ 43979 w 408118"/>
                    <a:gd name="connsiteY44" fmla="*/ 318403 h 1158732"/>
                    <a:gd name="connsiteX45" fmla="*/ 43098 w 408118"/>
                    <a:gd name="connsiteY45" fmla="*/ 187348 h 1158732"/>
                    <a:gd name="connsiteX46" fmla="*/ 43098 w 408118"/>
                    <a:gd name="connsiteY46" fmla="*/ 279702 h 1158732"/>
                    <a:gd name="connsiteX47" fmla="*/ 132814 w 408118"/>
                    <a:gd name="connsiteY47" fmla="*/ 279702 h 1158732"/>
                    <a:gd name="connsiteX48" fmla="*/ 132814 w 408118"/>
                    <a:gd name="connsiteY48" fmla="*/ 187348 h 1158732"/>
                    <a:gd name="connsiteX49" fmla="*/ 43098 w 408118"/>
                    <a:gd name="connsiteY49" fmla="*/ 187348 h 1158732"/>
                    <a:gd name="connsiteX50" fmla="*/ 43979 w 408118"/>
                    <a:gd name="connsiteY50" fmla="*/ 60690 h 1158732"/>
                    <a:gd name="connsiteX51" fmla="*/ 43979 w 408118"/>
                    <a:gd name="connsiteY51" fmla="*/ 152166 h 1158732"/>
                    <a:gd name="connsiteX52" fmla="*/ 133694 w 408118"/>
                    <a:gd name="connsiteY52" fmla="*/ 152166 h 1158732"/>
                    <a:gd name="connsiteX53" fmla="*/ 133694 w 408118"/>
                    <a:gd name="connsiteY53" fmla="*/ 60690 h 1158732"/>
                    <a:gd name="connsiteX54" fmla="*/ 43979 w 408118"/>
                    <a:gd name="connsiteY54" fmla="*/ 60690 h 1158732"/>
                    <a:gd name="connsiteX55" fmla="*/ 0 w 408118"/>
                    <a:gd name="connsiteY55" fmla="*/ 0 h 1158732"/>
                    <a:gd name="connsiteX56" fmla="*/ 155702 w 408118"/>
                    <a:gd name="connsiteY56" fmla="*/ 0 h 1158732"/>
                    <a:gd name="connsiteX57" fmla="*/ 155702 w 408118"/>
                    <a:gd name="connsiteY57" fmla="*/ 281913 h 1158732"/>
                    <a:gd name="connsiteX58" fmla="*/ 277943 w 408118"/>
                    <a:gd name="connsiteY58" fmla="*/ 281913 h 1158732"/>
                    <a:gd name="connsiteX59" fmla="*/ 277943 w 408118"/>
                    <a:gd name="connsiteY59" fmla="*/ 282341 h 1158732"/>
                    <a:gd name="connsiteX60" fmla="*/ 366779 w 408118"/>
                    <a:gd name="connsiteY60" fmla="*/ 282341 h 1158732"/>
                    <a:gd name="connsiteX61" fmla="*/ 366779 w 408118"/>
                    <a:gd name="connsiteY61" fmla="*/ 281913 h 1158732"/>
                    <a:gd name="connsiteX62" fmla="*/ 408118 w 408118"/>
                    <a:gd name="connsiteY62" fmla="*/ 281913 h 1158732"/>
                    <a:gd name="connsiteX63" fmla="*/ 408118 w 408118"/>
                    <a:gd name="connsiteY63" fmla="*/ 1158732 h 1158732"/>
                    <a:gd name="connsiteX64" fmla="*/ 0 w 408118"/>
                    <a:gd name="connsiteY64" fmla="*/ 1158732 h 115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408118" h="1158732">
                      <a:moveTo>
                        <a:pt x="159201" y="578755"/>
                      </a:moveTo>
                      <a:cubicBezTo>
                        <a:pt x="159201" y="608660"/>
                        <a:pt x="159201" y="638565"/>
                        <a:pt x="159201" y="665832"/>
                      </a:cubicBezTo>
                      <a:cubicBezTo>
                        <a:pt x="189986" y="668470"/>
                        <a:pt x="222530" y="665832"/>
                        <a:pt x="248917" y="665832"/>
                      </a:cubicBezTo>
                      <a:cubicBezTo>
                        <a:pt x="248917" y="634168"/>
                        <a:pt x="248917" y="608660"/>
                        <a:pt x="248917" y="578755"/>
                      </a:cubicBezTo>
                      <a:cubicBezTo>
                        <a:pt x="217253" y="578755"/>
                        <a:pt x="188227" y="578755"/>
                        <a:pt x="159201" y="578755"/>
                      </a:cubicBezTo>
                      <a:close/>
                      <a:moveTo>
                        <a:pt x="278823" y="576996"/>
                      </a:moveTo>
                      <a:cubicBezTo>
                        <a:pt x="278823" y="606901"/>
                        <a:pt x="278823" y="632408"/>
                        <a:pt x="278823" y="664073"/>
                      </a:cubicBezTo>
                      <a:cubicBezTo>
                        <a:pt x="311366" y="664073"/>
                        <a:pt x="346549" y="664952"/>
                        <a:pt x="365020" y="664073"/>
                      </a:cubicBezTo>
                      <a:cubicBezTo>
                        <a:pt x="365020" y="632408"/>
                        <a:pt x="365020" y="606021"/>
                        <a:pt x="365020" y="576996"/>
                      </a:cubicBezTo>
                      <a:cubicBezTo>
                        <a:pt x="335114" y="576996"/>
                        <a:pt x="306968" y="576996"/>
                        <a:pt x="278823" y="576996"/>
                      </a:cubicBezTo>
                      <a:close/>
                      <a:moveTo>
                        <a:pt x="43979" y="576996"/>
                      </a:moveTo>
                      <a:cubicBezTo>
                        <a:pt x="43979" y="605142"/>
                        <a:pt x="43979" y="638565"/>
                        <a:pt x="43979" y="664952"/>
                      </a:cubicBezTo>
                      <a:cubicBezTo>
                        <a:pt x="81799" y="664952"/>
                        <a:pt x="105548" y="664073"/>
                        <a:pt x="131935" y="665832"/>
                      </a:cubicBezTo>
                      <a:cubicBezTo>
                        <a:pt x="131935" y="631529"/>
                        <a:pt x="132814" y="602503"/>
                        <a:pt x="132814" y="576996"/>
                      </a:cubicBezTo>
                      <a:cubicBezTo>
                        <a:pt x="102030" y="576996"/>
                        <a:pt x="73884" y="576996"/>
                        <a:pt x="43979" y="576996"/>
                      </a:cubicBezTo>
                      <a:close/>
                      <a:moveTo>
                        <a:pt x="160960" y="449459"/>
                      </a:moveTo>
                      <a:cubicBezTo>
                        <a:pt x="160960" y="481123"/>
                        <a:pt x="160960" y="509268"/>
                        <a:pt x="160960" y="539174"/>
                      </a:cubicBezTo>
                      <a:cubicBezTo>
                        <a:pt x="189986" y="539174"/>
                        <a:pt x="217253" y="539174"/>
                        <a:pt x="248917" y="539174"/>
                      </a:cubicBezTo>
                      <a:cubicBezTo>
                        <a:pt x="248917" y="506630"/>
                        <a:pt x="248917" y="477604"/>
                        <a:pt x="248917" y="449459"/>
                      </a:cubicBezTo>
                      <a:cubicBezTo>
                        <a:pt x="218132" y="449459"/>
                        <a:pt x="189107" y="449459"/>
                        <a:pt x="160960" y="449459"/>
                      </a:cubicBezTo>
                      <a:close/>
                      <a:moveTo>
                        <a:pt x="44858" y="449459"/>
                      </a:moveTo>
                      <a:cubicBezTo>
                        <a:pt x="44858" y="481123"/>
                        <a:pt x="44858" y="509268"/>
                        <a:pt x="44858" y="539174"/>
                      </a:cubicBezTo>
                      <a:cubicBezTo>
                        <a:pt x="75643" y="539174"/>
                        <a:pt x="102910" y="539174"/>
                        <a:pt x="131935" y="539174"/>
                      </a:cubicBezTo>
                      <a:cubicBezTo>
                        <a:pt x="131935" y="505751"/>
                        <a:pt x="131935" y="477604"/>
                        <a:pt x="131935" y="449459"/>
                      </a:cubicBezTo>
                      <a:cubicBezTo>
                        <a:pt x="100271" y="449459"/>
                        <a:pt x="72125" y="449459"/>
                        <a:pt x="44858" y="449459"/>
                      </a:cubicBezTo>
                      <a:close/>
                      <a:moveTo>
                        <a:pt x="278823" y="448579"/>
                      </a:moveTo>
                      <a:cubicBezTo>
                        <a:pt x="278823" y="479364"/>
                        <a:pt x="278823" y="508389"/>
                        <a:pt x="278823" y="538295"/>
                      </a:cubicBezTo>
                      <a:cubicBezTo>
                        <a:pt x="308727" y="538295"/>
                        <a:pt x="335994" y="538295"/>
                        <a:pt x="365020" y="538295"/>
                      </a:cubicBezTo>
                      <a:cubicBezTo>
                        <a:pt x="365020" y="507510"/>
                        <a:pt x="365020" y="478484"/>
                        <a:pt x="365020" y="448579"/>
                      </a:cubicBezTo>
                      <a:cubicBezTo>
                        <a:pt x="335994" y="448579"/>
                        <a:pt x="308727" y="448579"/>
                        <a:pt x="278823" y="448579"/>
                      </a:cubicBezTo>
                      <a:close/>
                      <a:moveTo>
                        <a:pt x="277943" y="318403"/>
                      </a:moveTo>
                      <a:cubicBezTo>
                        <a:pt x="277943" y="350067"/>
                        <a:pt x="277943" y="379094"/>
                        <a:pt x="277943" y="408999"/>
                      </a:cubicBezTo>
                      <a:cubicBezTo>
                        <a:pt x="309607" y="408999"/>
                        <a:pt x="337753" y="408999"/>
                        <a:pt x="366779" y="408999"/>
                      </a:cubicBezTo>
                      <a:cubicBezTo>
                        <a:pt x="366779" y="378214"/>
                        <a:pt x="366779" y="349187"/>
                        <a:pt x="366779" y="318403"/>
                      </a:cubicBezTo>
                      <a:cubicBezTo>
                        <a:pt x="336873" y="318403"/>
                        <a:pt x="307848" y="318403"/>
                        <a:pt x="277943" y="318403"/>
                      </a:cubicBezTo>
                      <a:close/>
                      <a:moveTo>
                        <a:pt x="159201" y="318403"/>
                      </a:moveTo>
                      <a:cubicBezTo>
                        <a:pt x="159201" y="349187"/>
                        <a:pt x="159201" y="378214"/>
                        <a:pt x="159201" y="407239"/>
                      </a:cubicBezTo>
                      <a:cubicBezTo>
                        <a:pt x="190866" y="407239"/>
                        <a:pt x="219892" y="407239"/>
                        <a:pt x="249797" y="407239"/>
                      </a:cubicBezTo>
                      <a:cubicBezTo>
                        <a:pt x="249797" y="376454"/>
                        <a:pt x="249797" y="349187"/>
                        <a:pt x="249797" y="318403"/>
                      </a:cubicBezTo>
                      <a:cubicBezTo>
                        <a:pt x="217253" y="318403"/>
                        <a:pt x="188227" y="318403"/>
                        <a:pt x="159201" y="318403"/>
                      </a:cubicBezTo>
                      <a:close/>
                      <a:moveTo>
                        <a:pt x="43979" y="318403"/>
                      </a:moveTo>
                      <a:cubicBezTo>
                        <a:pt x="43979" y="349187"/>
                        <a:pt x="43979" y="378214"/>
                        <a:pt x="43979" y="408119"/>
                      </a:cubicBezTo>
                      <a:cubicBezTo>
                        <a:pt x="74764" y="408119"/>
                        <a:pt x="102910" y="408119"/>
                        <a:pt x="131935" y="408119"/>
                      </a:cubicBezTo>
                      <a:cubicBezTo>
                        <a:pt x="131935" y="376454"/>
                        <a:pt x="131935" y="347429"/>
                        <a:pt x="131935" y="318403"/>
                      </a:cubicBezTo>
                      <a:cubicBezTo>
                        <a:pt x="100271" y="318403"/>
                        <a:pt x="72125" y="318403"/>
                        <a:pt x="43979" y="318403"/>
                      </a:cubicBezTo>
                      <a:close/>
                      <a:moveTo>
                        <a:pt x="43098" y="187348"/>
                      </a:moveTo>
                      <a:cubicBezTo>
                        <a:pt x="43098" y="219892"/>
                        <a:pt x="43098" y="249797"/>
                        <a:pt x="43098" y="279702"/>
                      </a:cubicBezTo>
                      <a:cubicBezTo>
                        <a:pt x="74764" y="279702"/>
                        <a:pt x="104668" y="279702"/>
                        <a:pt x="132814" y="279702"/>
                      </a:cubicBezTo>
                      <a:cubicBezTo>
                        <a:pt x="132814" y="247159"/>
                        <a:pt x="132814" y="218133"/>
                        <a:pt x="132814" y="187348"/>
                      </a:cubicBezTo>
                      <a:cubicBezTo>
                        <a:pt x="102030" y="187348"/>
                        <a:pt x="73884" y="187348"/>
                        <a:pt x="43098" y="187348"/>
                      </a:cubicBezTo>
                      <a:close/>
                      <a:moveTo>
                        <a:pt x="43979" y="60690"/>
                      </a:moveTo>
                      <a:cubicBezTo>
                        <a:pt x="43979" y="93234"/>
                        <a:pt x="43979" y="122259"/>
                        <a:pt x="43979" y="152166"/>
                      </a:cubicBezTo>
                      <a:cubicBezTo>
                        <a:pt x="75643" y="152166"/>
                        <a:pt x="103789" y="152166"/>
                        <a:pt x="133694" y="152166"/>
                      </a:cubicBezTo>
                      <a:cubicBezTo>
                        <a:pt x="133694" y="121380"/>
                        <a:pt x="133694" y="93234"/>
                        <a:pt x="133694" y="60690"/>
                      </a:cubicBezTo>
                      <a:cubicBezTo>
                        <a:pt x="101151" y="60690"/>
                        <a:pt x="72125" y="60690"/>
                        <a:pt x="43979" y="60690"/>
                      </a:cubicBezTo>
                      <a:close/>
                      <a:moveTo>
                        <a:pt x="0" y="0"/>
                      </a:moveTo>
                      <a:lnTo>
                        <a:pt x="155702" y="0"/>
                      </a:lnTo>
                      <a:lnTo>
                        <a:pt x="155702" y="281913"/>
                      </a:lnTo>
                      <a:lnTo>
                        <a:pt x="277943" y="281913"/>
                      </a:lnTo>
                      <a:lnTo>
                        <a:pt x="277943" y="282341"/>
                      </a:lnTo>
                      <a:cubicBezTo>
                        <a:pt x="307848" y="282341"/>
                        <a:pt x="334235" y="282341"/>
                        <a:pt x="366779" y="282341"/>
                      </a:cubicBezTo>
                      <a:lnTo>
                        <a:pt x="366779" y="281913"/>
                      </a:lnTo>
                      <a:lnTo>
                        <a:pt x="408118" y="281913"/>
                      </a:lnTo>
                      <a:lnTo>
                        <a:pt x="408118" y="1158732"/>
                      </a:lnTo>
                      <a:lnTo>
                        <a:pt x="0" y="11587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830D360-370D-419C-9C43-FBFED107C497}"/>
                </a:ext>
              </a:extLst>
            </p:cNvPr>
            <p:cNvGrpSpPr/>
            <p:nvPr/>
          </p:nvGrpSpPr>
          <p:grpSpPr>
            <a:xfrm rot="16200000">
              <a:off x="5700153" y="1148861"/>
              <a:ext cx="791694" cy="6074652"/>
              <a:chOff x="4093890" y="1870877"/>
              <a:chExt cx="791694" cy="404579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DA40E4C-4860-4514-8ECE-A76F1F170B89}"/>
                  </a:ext>
                </a:extLst>
              </p:cNvPr>
              <p:cNvSpPr/>
              <p:nvPr/>
            </p:nvSpPr>
            <p:spPr>
              <a:xfrm>
                <a:off x="4093890" y="2089729"/>
                <a:ext cx="526478" cy="3646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117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60C90D7F-DD9F-4BD3-A098-8A28AC3B69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636281" y="3667365"/>
                <a:ext cx="4045791" cy="452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9C7247F8-0CD5-459C-8502-8FC714225C64}"/>
              </a:ext>
            </a:extLst>
          </p:cNvPr>
          <p:cNvSpPr/>
          <p:nvPr/>
        </p:nvSpPr>
        <p:spPr>
          <a:xfrm>
            <a:off x="10564392" y="4005276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2DD32A9-46DA-4E01-B9DB-34B757F340D4}"/>
              </a:ext>
            </a:extLst>
          </p:cNvPr>
          <p:cNvSpPr/>
          <p:nvPr/>
        </p:nvSpPr>
        <p:spPr>
          <a:xfrm>
            <a:off x="11165715" y="3989453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752C1AE-6D2F-4BD6-AF70-D057FF3C9730}"/>
              </a:ext>
            </a:extLst>
          </p:cNvPr>
          <p:cNvSpPr/>
          <p:nvPr/>
        </p:nvSpPr>
        <p:spPr>
          <a:xfrm>
            <a:off x="9597461" y="4113389"/>
            <a:ext cx="730232" cy="373492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1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3E2D31AF-8691-4F00-931C-5F5948768567}"/>
              </a:ext>
            </a:extLst>
          </p:cNvPr>
          <p:cNvSpPr/>
          <p:nvPr/>
        </p:nvSpPr>
        <p:spPr>
          <a:xfrm>
            <a:off x="6659094" y="4564923"/>
            <a:ext cx="895151" cy="692864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1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186BBF-CCAC-49AA-8365-A4785197E832}"/>
              </a:ext>
            </a:extLst>
          </p:cNvPr>
          <p:cNvSpPr/>
          <p:nvPr/>
        </p:nvSpPr>
        <p:spPr>
          <a:xfrm>
            <a:off x="503104" y="3690228"/>
            <a:ext cx="2798977" cy="962644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7169" h="1670512">
                <a:moveTo>
                  <a:pt x="2376375" y="616"/>
                </a:moveTo>
                <a:cubicBezTo>
                  <a:pt x="2565551" y="-7232"/>
                  <a:pt x="2799184" y="60550"/>
                  <a:pt x="3031707" y="164874"/>
                </a:cubicBezTo>
                <a:cubicBezTo>
                  <a:pt x="3264230" y="269198"/>
                  <a:pt x="3576530" y="439098"/>
                  <a:pt x="3771513" y="626558"/>
                </a:cubicBezTo>
                <a:lnTo>
                  <a:pt x="4857169" y="1655171"/>
                </a:lnTo>
                <a:cubicBezTo>
                  <a:pt x="4427400" y="1658971"/>
                  <a:pt x="3852741" y="1686660"/>
                  <a:pt x="3480313" y="1656843"/>
                </a:cubicBezTo>
                <a:cubicBezTo>
                  <a:pt x="3341349" y="1413018"/>
                  <a:pt x="3230323" y="1030859"/>
                  <a:pt x="2858271" y="997166"/>
                </a:cubicBezTo>
                <a:cubicBezTo>
                  <a:pt x="2502477" y="943960"/>
                  <a:pt x="2073673" y="1110080"/>
                  <a:pt x="1835808" y="1094588"/>
                </a:cubicBezTo>
                <a:cubicBezTo>
                  <a:pt x="1757266" y="1080994"/>
                  <a:pt x="1584416" y="1002361"/>
                  <a:pt x="1496117" y="966002"/>
                </a:cubicBezTo>
                <a:cubicBezTo>
                  <a:pt x="1034072" y="877071"/>
                  <a:pt x="666333" y="775131"/>
                  <a:pt x="184776" y="718719"/>
                </a:cubicBezTo>
                <a:cubicBezTo>
                  <a:pt x="101466" y="705801"/>
                  <a:pt x="174250" y="572563"/>
                  <a:pt x="269799" y="533629"/>
                </a:cubicBezTo>
                <a:lnTo>
                  <a:pt x="1651" y="478414"/>
                </a:lnTo>
                <a:cubicBezTo>
                  <a:pt x="-22693" y="298361"/>
                  <a:pt x="226125" y="277653"/>
                  <a:pt x="487951" y="315479"/>
                </a:cubicBezTo>
                <a:cubicBezTo>
                  <a:pt x="763935" y="370649"/>
                  <a:pt x="952119" y="422567"/>
                  <a:pt x="1228104" y="510256"/>
                </a:cubicBezTo>
                <a:cubicBezTo>
                  <a:pt x="1421774" y="483202"/>
                  <a:pt x="1677231" y="527690"/>
                  <a:pt x="1809115" y="429094"/>
                </a:cubicBezTo>
                <a:cubicBezTo>
                  <a:pt x="1649275" y="420445"/>
                  <a:pt x="1466669" y="441062"/>
                  <a:pt x="1329591" y="403145"/>
                </a:cubicBezTo>
                <a:cubicBezTo>
                  <a:pt x="1168350" y="391787"/>
                  <a:pt x="1046130" y="211326"/>
                  <a:pt x="1158052" y="134929"/>
                </a:cubicBezTo>
                <a:cubicBezTo>
                  <a:pt x="1400185" y="62777"/>
                  <a:pt x="1772397" y="153220"/>
                  <a:pt x="1923475" y="107084"/>
                </a:cubicBezTo>
                <a:cubicBezTo>
                  <a:pt x="2031760" y="61433"/>
                  <a:pt x="2187198" y="8465"/>
                  <a:pt x="2376375" y="6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D3FBE74B-2710-41A3-9D11-E4C3B65E5724}"/>
              </a:ext>
            </a:extLst>
          </p:cNvPr>
          <p:cNvSpPr/>
          <p:nvPr/>
        </p:nvSpPr>
        <p:spPr>
          <a:xfrm>
            <a:off x="5806665" y="3961436"/>
            <a:ext cx="743744" cy="516902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E270471-3A24-49E2-883C-4013A270B0A3}"/>
              </a:ext>
            </a:extLst>
          </p:cNvPr>
          <p:cNvGrpSpPr/>
          <p:nvPr/>
        </p:nvGrpSpPr>
        <p:grpSpPr>
          <a:xfrm>
            <a:off x="7710662" y="3832538"/>
            <a:ext cx="728869" cy="645800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8CA3366-204E-4B3C-8B99-397D6685F63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2A63E0E-06FF-4933-9562-76E96FA8D550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3FC77C2-1273-4338-83A8-4E5BB4A1CD60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9A658CC-0792-47EE-B928-E2BF59D70FC4}"/>
              </a:ext>
            </a:extLst>
          </p:cNvPr>
          <p:cNvGrpSpPr/>
          <p:nvPr/>
        </p:nvGrpSpPr>
        <p:grpSpPr>
          <a:xfrm>
            <a:off x="6701996" y="3886008"/>
            <a:ext cx="857079" cy="592330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C4E3031-8DD9-4706-A53D-850D4EE37F84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6A3CCF9-F77D-4211-901A-F62895034A4D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F48227-824C-4144-ACD1-670C92D66FA4}"/>
              </a:ext>
            </a:extLst>
          </p:cNvPr>
          <p:cNvGrpSpPr/>
          <p:nvPr/>
        </p:nvGrpSpPr>
        <p:grpSpPr>
          <a:xfrm>
            <a:off x="8591117" y="3893975"/>
            <a:ext cx="791377" cy="584363"/>
            <a:chOff x="8722119" y="2714883"/>
            <a:chExt cx="1253819" cy="925836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9179B84-C578-477C-B7D5-746F0BFED604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785807E-0C0D-48FB-A3A1-18EDC63A0585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E8E4CAF-E4E1-40BA-B3F1-CFFD3B91C307}"/>
              </a:ext>
            </a:extLst>
          </p:cNvPr>
          <p:cNvSpPr/>
          <p:nvPr/>
        </p:nvSpPr>
        <p:spPr>
          <a:xfrm>
            <a:off x="5758740" y="4660924"/>
            <a:ext cx="770145" cy="596863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0" name="Diagonal Stripe 18">
            <a:extLst>
              <a:ext uri="{FF2B5EF4-FFF2-40B4-BE49-F238E27FC236}">
                <a16:creationId xmlns:a16="http://schemas.microsoft.com/office/drawing/2014/main" id="{E8D06A7A-A6C6-43AB-853B-D17780BFAD95}"/>
              </a:ext>
            </a:extLst>
          </p:cNvPr>
          <p:cNvSpPr>
            <a:spLocks noChangeAspect="1"/>
          </p:cNvSpPr>
          <p:nvPr/>
        </p:nvSpPr>
        <p:spPr>
          <a:xfrm rot="2848566">
            <a:off x="10061563" y="4659934"/>
            <a:ext cx="748922" cy="747808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3A35703-5D05-4780-80AD-F5339BAF9DE0}"/>
              </a:ext>
            </a:extLst>
          </p:cNvPr>
          <p:cNvSpPr/>
          <p:nvPr/>
        </p:nvSpPr>
        <p:spPr>
          <a:xfrm>
            <a:off x="3744050" y="5911684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83365564-5FBF-4691-89C4-8A56175217BA}"/>
              </a:ext>
            </a:extLst>
          </p:cNvPr>
          <p:cNvSpPr/>
          <p:nvPr/>
        </p:nvSpPr>
        <p:spPr>
          <a:xfrm>
            <a:off x="5172589" y="5911684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34198" y="288898"/>
                </a:moveTo>
                <a:cubicBezTo>
                  <a:pt x="445112" y="288898"/>
                  <a:pt x="454265" y="293065"/>
                  <a:pt x="461657" y="301400"/>
                </a:cubicBezTo>
                <a:cubicBezTo>
                  <a:pt x="469049" y="309734"/>
                  <a:pt x="472744" y="321640"/>
                  <a:pt x="472744" y="337118"/>
                </a:cubicBezTo>
                <a:cubicBezTo>
                  <a:pt x="472744" y="352993"/>
                  <a:pt x="469049" y="365098"/>
                  <a:pt x="461657" y="373432"/>
                </a:cubicBezTo>
                <a:cubicBezTo>
                  <a:pt x="454265" y="381767"/>
                  <a:pt x="445112" y="385934"/>
                  <a:pt x="434198" y="385934"/>
                </a:cubicBezTo>
                <a:cubicBezTo>
                  <a:pt x="423284" y="385934"/>
                  <a:pt x="414106" y="381767"/>
                  <a:pt x="406665" y="373432"/>
                </a:cubicBezTo>
                <a:cubicBezTo>
                  <a:pt x="399223" y="365098"/>
                  <a:pt x="395503" y="353093"/>
                  <a:pt x="395503" y="337416"/>
                </a:cubicBezTo>
                <a:cubicBezTo>
                  <a:pt x="395503" y="321739"/>
                  <a:pt x="399223" y="309734"/>
                  <a:pt x="406665" y="301400"/>
                </a:cubicBezTo>
                <a:cubicBezTo>
                  <a:pt x="414106" y="293065"/>
                  <a:pt x="423284" y="288898"/>
                  <a:pt x="434198" y="288898"/>
                </a:cubicBezTo>
                <a:close/>
                <a:moveTo>
                  <a:pt x="706851" y="286814"/>
                </a:moveTo>
                <a:cubicBezTo>
                  <a:pt x="717071" y="286814"/>
                  <a:pt x="725455" y="290808"/>
                  <a:pt x="732003" y="298795"/>
                </a:cubicBezTo>
                <a:cubicBezTo>
                  <a:pt x="738551" y="306782"/>
                  <a:pt x="741826" y="319854"/>
                  <a:pt x="741826" y="338011"/>
                </a:cubicBezTo>
                <a:cubicBezTo>
                  <a:pt x="741826" y="354283"/>
                  <a:pt x="738452" y="366512"/>
                  <a:pt x="731705" y="374697"/>
                </a:cubicBezTo>
                <a:cubicBezTo>
                  <a:pt x="724959" y="382883"/>
                  <a:pt x="716773" y="386976"/>
                  <a:pt x="707149" y="386976"/>
                </a:cubicBezTo>
                <a:cubicBezTo>
                  <a:pt x="695044" y="386976"/>
                  <a:pt x="685618" y="381519"/>
                  <a:pt x="678871" y="370605"/>
                </a:cubicBezTo>
                <a:cubicBezTo>
                  <a:pt x="674208" y="363064"/>
                  <a:pt x="671876" y="350860"/>
                  <a:pt x="671876" y="333993"/>
                </a:cubicBezTo>
                <a:cubicBezTo>
                  <a:pt x="671876" y="318316"/>
                  <a:pt x="675225" y="306534"/>
                  <a:pt x="681922" y="298646"/>
                </a:cubicBezTo>
                <a:cubicBezTo>
                  <a:pt x="688620" y="290758"/>
                  <a:pt x="696929" y="286814"/>
                  <a:pt x="706851" y="286814"/>
                </a:cubicBezTo>
                <a:close/>
                <a:moveTo>
                  <a:pt x="434049" y="254816"/>
                </a:moveTo>
                <a:cubicBezTo>
                  <a:pt x="418571" y="254816"/>
                  <a:pt x="404556" y="258239"/>
                  <a:pt x="392005" y="265086"/>
                </a:cubicBezTo>
                <a:cubicBezTo>
                  <a:pt x="379454" y="271932"/>
                  <a:pt x="369755" y="281854"/>
                  <a:pt x="362909" y="294851"/>
                </a:cubicBezTo>
                <a:cubicBezTo>
                  <a:pt x="356063" y="307849"/>
                  <a:pt x="352640" y="321293"/>
                  <a:pt x="352640" y="335184"/>
                </a:cubicBezTo>
                <a:cubicBezTo>
                  <a:pt x="352640" y="353341"/>
                  <a:pt x="356063" y="368744"/>
                  <a:pt x="362909" y="381395"/>
                </a:cubicBezTo>
                <a:cubicBezTo>
                  <a:pt x="369755" y="394045"/>
                  <a:pt x="379752" y="403645"/>
                  <a:pt x="392898" y="410193"/>
                </a:cubicBezTo>
                <a:cubicBezTo>
                  <a:pt x="406045" y="416741"/>
                  <a:pt x="419861" y="420016"/>
                  <a:pt x="434347" y="420016"/>
                </a:cubicBezTo>
                <a:cubicBezTo>
                  <a:pt x="457762" y="420016"/>
                  <a:pt x="477184" y="412153"/>
                  <a:pt x="492613" y="396426"/>
                </a:cubicBezTo>
                <a:cubicBezTo>
                  <a:pt x="508041" y="380700"/>
                  <a:pt x="515756" y="360881"/>
                  <a:pt x="515756" y="336970"/>
                </a:cubicBezTo>
                <a:cubicBezTo>
                  <a:pt x="515756" y="313256"/>
                  <a:pt x="508116" y="293636"/>
                  <a:pt x="492836" y="278108"/>
                </a:cubicBezTo>
                <a:cubicBezTo>
                  <a:pt x="477557" y="262580"/>
                  <a:pt x="457961" y="254816"/>
                  <a:pt x="434049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741677" y="198262"/>
                </a:moveTo>
                <a:lnTo>
                  <a:pt x="741677" y="276843"/>
                </a:lnTo>
                <a:cubicBezTo>
                  <a:pt x="728778" y="262159"/>
                  <a:pt x="713499" y="254816"/>
                  <a:pt x="695838" y="254816"/>
                </a:cubicBezTo>
                <a:cubicBezTo>
                  <a:pt x="676589" y="254816"/>
                  <a:pt x="660665" y="261787"/>
                  <a:pt x="648064" y="275727"/>
                </a:cubicBezTo>
                <a:cubicBezTo>
                  <a:pt x="635463" y="289667"/>
                  <a:pt x="629163" y="310032"/>
                  <a:pt x="629163" y="336821"/>
                </a:cubicBezTo>
                <a:cubicBezTo>
                  <a:pt x="629163" y="363014"/>
                  <a:pt x="635637" y="383429"/>
                  <a:pt x="648585" y="398063"/>
                </a:cubicBezTo>
                <a:cubicBezTo>
                  <a:pt x="661533" y="412698"/>
                  <a:pt x="677085" y="420016"/>
                  <a:pt x="695242" y="420016"/>
                </a:cubicBezTo>
                <a:cubicBezTo>
                  <a:pt x="704172" y="420016"/>
                  <a:pt x="713027" y="417808"/>
                  <a:pt x="721808" y="413393"/>
                </a:cubicBezTo>
                <a:cubicBezTo>
                  <a:pt x="730589" y="408978"/>
                  <a:pt x="738204" y="402255"/>
                  <a:pt x="744653" y="393227"/>
                </a:cubicBezTo>
                <a:lnTo>
                  <a:pt x="744653" y="416444"/>
                </a:lnTo>
                <a:lnTo>
                  <a:pt x="783498" y="416444"/>
                </a:lnTo>
                <a:lnTo>
                  <a:pt x="783498" y="198262"/>
                </a:lnTo>
                <a:close/>
                <a:moveTo>
                  <a:pt x="543289" y="198262"/>
                </a:moveTo>
                <a:lnTo>
                  <a:pt x="543289" y="416444"/>
                </a:lnTo>
                <a:lnTo>
                  <a:pt x="585110" y="416444"/>
                </a:lnTo>
                <a:lnTo>
                  <a:pt x="585110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2C14550-83D4-4ECE-8E7E-3457A668D442}"/>
              </a:ext>
            </a:extLst>
          </p:cNvPr>
          <p:cNvSpPr/>
          <p:nvPr/>
        </p:nvSpPr>
        <p:spPr>
          <a:xfrm>
            <a:off x="6601128" y="5911684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710869" y="286814"/>
                </a:moveTo>
                <a:cubicBezTo>
                  <a:pt x="719402" y="286814"/>
                  <a:pt x="726645" y="289965"/>
                  <a:pt x="732598" y="296265"/>
                </a:cubicBezTo>
                <a:cubicBezTo>
                  <a:pt x="738551" y="302565"/>
                  <a:pt x="741677" y="311768"/>
                  <a:pt x="741974" y="323873"/>
                </a:cubicBezTo>
                <a:lnTo>
                  <a:pt x="679466" y="323873"/>
                </a:lnTo>
                <a:cubicBezTo>
                  <a:pt x="679367" y="312462"/>
                  <a:pt x="682294" y="303434"/>
                  <a:pt x="688247" y="296786"/>
                </a:cubicBezTo>
                <a:cubicBezTo>
                  <a:pt x="694200" y="290138"/>
                  <a:pt x="701741" y="286814"/>
                  <a:pt x="710869" y="286814"/>
                </a:cubicBezTo>
                <a:close/>
                <a:moveTo>
                  <a:pt x="539419" y="286814"/>
                </a:moveTo>
                <a:cubicBezTo>
                  <a:pt x="547952" y="286814"/>
                  <a:pt x="555195" y="289965"/>
                  <a:pt x="561148" y="296265"/>
                </a:cubicBezTo>
                <a:cubicBezTo>
                  <a:pt x="567101" y="302565"/>
                  <a:pt x="570227" y="311768"/>
                  <a:pt x="570524" y="323873"/>
                </a:cubicBezTo>
                <a:lnTo>
                  <a:pt x="508016" y="323873"/>
                </a:lnTo>
                <a:cubicBezTo>
                  <a:pt x="507917" y="312462"/>
                  <a:pt x="510844" y="303434"/>
                  <a:pt x="516797" y="296786"/>
                </a:cubicBezTo>
                <a:cubicBezTo>
                  <a:pt x="522750" y="290138"/>
                  <a:pt x="530291" y="286814"/>
                  <a:pt x="539419" y="286814"/>
                </a:cubicBezTo>
                <a:close/>
                <a:moveTo>
                  <a:pt x="708339" y="254816"/>
                </a:moveTo>
                <a:cubicBezTo>
                  <a:pt x="687404" y="254816"/>
                  <a:pt x="670090" y="262233"/>
                  <a:pt x="656398" y="277066"/>
                </a:cubicBezTo>
                <a:cubicBezTo>
                  <a:pt x="642706" y="291899"/>
                  <a:pt x="635860" y="312413"/>
                  <a:pt x="635860" y="338607"/>
                </a:cubicBezTo>
                <a:cubicBezTo>
                  <a:pt x="635860" y="360534"/>
                  <a:pt x="641069" y="378691"/>
                  <a:pt x="651487" y="393078"/>
                </a:cubicBezTo>
                <a:cubicBezTo>
                  <a:pt x="664683" y="411036"/>
                  <a:pt x="685023" y="420016"/>
                  <a:pt x="712506" y="420016"/>
                </a:cubicBezTo>
                <a:cubicBezTo>
                  <a:pt x="729870" y="420016"/>
                  <a:pt x="744331" y="416022"/>
                  <a:pt x="755890" y="408035"/>
                </a:cubicBezTo>
                <a:cubicBezTo>
                  <a:pt x="767449" y="400048"/>
                  <a:pt x="775907" y="388414"/>
                  <a:pt x="781265" y="373135"/>
                </a:cubicBezTo>
                <a:lnTo>
                  <a:pt x="739593" y="366140"/>
                </a:lnTo>
                <a:cubicBezTo>
                  <a:pt x="737311" y="374077"/>
                  <a:pt x="733938" y="379832"/>
                  <a:pt x="729473" y="383404"/>
                </a:cubicBezTo>
                <a:cubicBezTo>
                  <a:pt x="725008" y="386976"/>
                  <a:pt x="719501" y="388762"/>
                  <a:pt x="712953" y="388762"/>
                </a:cubicBezTo>
                <a:cubicBezTo>
                  <a:pt x="703329" y="388762"/>
                  <a:pt x="695292" y="385314"/>
                  <a:pt x="688843" y="378418"/>
                </a:cubicBezTo>
                <a:cubicBezTo>
                  <a:pt x="682393" y="371522"/>
                  <a:pt x="679020" y="361873"/>
                  <a:pt x="678722" y="349471"/>
                </a:cubicBezTo>
                <a:lnTo>
                  <a:pt x="783497" y="349471"/>
                </a:lnTo>
                <a:cubicBezTo>
                  <a:pt x="784093" y="317423"/>
                  <a:pt x="777594" y="293636"/>
                  <a:pt x="764001" y="278108"/>
                </a:cubicBezTo>
                <a:cubicBezTo>
                  <a:pt x="750408" y="262580"/>
                  <a:pt x="731854" y="254816"/>
                  <a:pt x="708339" y="254816"/>
                </a:cubicBezTo>
                <a:close/>
                <a:moveTo>
                  <a:pt x="536889" y="254816"/>
                </a:moveTo>
                <a:cubicBezTo>
                  <a:pt x="515954" y="254816"/>
                  <a:pt x="498640" y="262233"/>
                  <a:pt x="484948" y="277066"/>
                </a:cubicBezTo>
                <a:cubicBezTo>
                  <a:pt x="471256" y="291899"/>
                  <a:pt x="464410" y="312413"/>
                  <a:pt x="464410" y="338607"/>
                </a:cubicBezTo>
                <a:cubicBezTo>
                  <a:pt x="464410" y="360534"/>
                  <a:pt x="469619" y="378691"/>
                  <a:pt x="480037" y="393078"/>
                </a:cubicBezTo>
                <a:cubicBezTo>
                  <a:pt x="493233" y="411036"/>
                  <a:pt x="513573" y="420016"/>
                  <a:pt x="541056" y="420016"/>
                </a:cubicBezTo>
                <a:cubicBezTo>
                  <a:pt x="558420" y="420016"/>
                  <a:pt x="572881" y="416022"/>
                  <a:pt x="584440" y="408035"/>
                </a:cubicBezTo>
                <a:cubicBezTo>
                  <a:pt x="595999" y="400048"/>
                  <a:pt x="604457" y="388414"/>
                  <a:pt x="609815" y="373135"/>
                </a:cubicBezTo>
                <a:lnTo>
                  <a:pt x="568143" y="366140"/>
                </a:lnTo>
                <a:cubicBezTo>
                  <a:pt x="565861" y="374077"/>
                  <a:pt x="562488" y="379832"/>
                  <a:pt x="558023" y="383404"/>
                </a:cubicBezTo>
                <a:cubicBezTo>
                  <a:pt x="553558" y="386976"/>
                  <a:pt x="548051" y="388762"/>
                  <a:pt x="541503" y="388762"/>
                </a:cubicBezTo>
                <a:cubicBezTo>
                  <a:pt x="531879" y="388762"/>
                  <a:pt x="523842" y="385314"/>
                  <a:pt x="517393" y="378418"/>
                </a:cubicBezTo>
                <a:cubicBezTo>
                  <a:pt x="510943" y="371522"/>
                  <a:pt x="507570" y="361873"/>
                  <a:pt x="507272" y="349471"/>
                </a:cubicBezTo>
                <a:lnTo>
                  <a:pt x="612047" y="349471"/>
                </a:lnTo>
                <a:cubicBezTo>
                  <a:pt x="612643" y="317423"/>
                  <a:pt x="606144" y="293636"/>
                  <a:pt x="592551" y="278108"/>
                </a:cubicBezTo>
                <a:cubicBezTo>
                  <a:pt x="578958" y="262580"/>
                  <a:pt x="560404" y="254816"/>
                  <a:pt x="536889" y="254816"/>
                </a:cubicBezTo>
                <a:close/>
                <a:moveTo>
                  <a:pt x="425863" y="254816"/>
                </a:moveTo>
                <a:cubicBezTo>
                  <a:pt x="419116" y="254816"/>
                  <a:pt x="413089" y="256503"/>
                  <a:pt x="407781" y="259877"/>
                </a:cubicBezTo>
                <a:cubicBezTo>
                  <a:pt x="402473" y="263250"/>
                  <a:pt x="396495" y="270245"/>
                  <a:pt x="389847" y="280861"/>
                </a:cubicBezTo>
                <a:lnTo>
                  <a:pt x="389847" y="258388"/>
                </a:lnTo>
                <a:lnTo>
                  <a:pt x="351003" y="258388"/>
                </a:lnTo>
                <a:lnTo>
                  <a:pt x="351003" y="416444"/>
                </a:lnTo>
                <a:lnTo>
                  <a:pt x="392824" y="416444"/>
                </a:lnTo>
                <a:lnTo>
                  <a:pt x="392824" y="367628"/>
                </a:lnTo>
                <a:cubicBezTo>
                  <a:pt x="392824" y="340740"/>
                  <a:pt x="393989" y="323079"/>
                  <a:pt x="396321" y="314645"/>
                </a:cubicBezTo>
                <a:cubicBezTo>
                  <a:pt x="398653" y="306212"/>
                  <a:pt x="401852" y="300383"/>
                  <a:pt x="405920" y="297158"/>
                </a:cubicBezTo>
                <a:cubicBezTo>
                  <a:pt x="409988" y="293933"/>
                  <a:pt x="414949" y="292321"/>
                  <a:pt x="420803" y="292321"/>
                </a:cubicBezTo>
                <a:cubicBezTo>
                  <a:pt x="426856" y="292321"/>
                  <a:pt x="433404" y="294603"/>
                  <a:pt x="440449" y="299167"/>
                </a:cubicBezTo>
                <a:lnTo>
                  <a:pt x="453397" y="262704"/>
                </a:lnTo>
                <a:cubicBezTo>
                  <a:pt x="444566" y="257446"/>
                  <a:pt x="435388" y="254816"/>
                  <a:pt x="425863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6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162884" y="198262"/>
                </a:moveTo>
                <a:lnTo>
                  <a:pt x="162884" y="416444"/>
                </a:lnTo>
                <a:lnTo>
                  <a:pt x="206937" y="416444"/>
                </a:lnTo>
                <a:lnTo>
                  <a:pt x="206937" y="323724"/>
                </a:lnTo>
                <a:lnTo>
                  <a:pt x="298020" y="323724"/>
                </a:lnTo>
                <a:lnTo>
                  <a:pt x="298020" y="286814"/>
                </a:lnTo>
                <a:lnTo>
                  <a:pt x="206937" y="286814"/>
                </a:lnTo>
                <a:lnTo>
                  <a:pt x="206937" y="235171"/>
                </a:lnTo>
                <a:lnTo>
                  <a:pt x="312456" y="235171"/>
                </a:lnTo>
                <a:lnTo>
                  <a:pt x="312456" y="198262"/>
                </a:lnTo>
                <a:close/>
                <a:moveTo>
                  <a:pt x="525826" y="1"/>
                </a:moveTo>
                <a:cubicBezTo>
                  <a:pt x="665778" y="1"/>
                  <a:pt x="805729" y="448"/>
                  <a:pt x="946129" y="2237"/>
                </a:cubicBezTo>
                <a:cubicBezTo>
                  <a:pt x="980110" y="2237"/>
                  <a:pt x="1017669" y="21909"/>
                  <a:pt x="1044496" y="43372"/>
                </a:cubicBezTo>
                <a:cubicBezTo>
                  <a:pt x="1116037" y="107758"/>
                  <a:pt x="1182213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3" y="444000"/>
                  <a:pt x="1112460" y="510176"/>
                  <a:pt x="1044496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2" y="624642"/>
                  <a:pt x="114465" y="624642"/>
                </a:cubicBezTo>
                <a:cubicBezTo>
                  <a:pt x="32193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3" y="447"/>
                  <a:pt x="105524" y="447"/>
                </a:cubicBezTo>
                <a:cubicBezTo>
                  <a:pt x="245923" y="447"/>
                  <a:pt x="385874" y="0"/>
                  <a:pt x="525826" y="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Graphic 132">
            <a:extLst>
              <a:ext uri="{FF2B5EF4-FFF2-40B4-BE49-F238E27FC236}">
                <a16:creationId xmlns:a16="http://schemas.microsoft.com/office/drawing/2014/main" id="{D1FE6C78-E5FA-4C4C-B7EC-5EF969EED74F}"/>
              </a:ext>
            </a:extLst>
          </p:cNvPr>
          <p:cNvSpPr/>
          <p:nvPr/>
        </p:nvSpPr>
        <p:spPr>
          <a:xfrm>
            <a:off x="8029667" y="5911685"/>
            <a:ext cx="1269850" cy="608097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5" name="Graphic 70">
            <a:extLst>
              <a:ext uri="{FF2B5EF4-FFF2-40B4-BE49-F238E27FC236}">
                <a16:creationId xmlns:a16="http://schemas.microsoft.com/office/drawing/2014/main" id="{52945F63-FCF3-406D-BDC6-2C2C33C221F8}"/>
              </a:ext>
            </a:extLst>
          </p:cNvPr>
          <p:cNvGrpSpPr/>
          <p:nvPr/>
        </p:nvGrpSpPr>
        <p:grpSpPr>
          <a:xfrm>
            <a:off x="9792482" y="5549463"/>
            <a:ext cx="1070421" cy="1023434"/>
            <a:chOff x="6551111" y="-143747"/>
            <a:chExt cx="4379433" cy="4187188"/>
          </a:xfrm>
          <a:solidFill>
            <a:schemeClr val="accent5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498DFA1-F146-407C-A05C-80A7E395ABB7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28E1667-7449-4AAB-A81B-73B867183E86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CE3BB31-FA78-4C4B-A814-2383D8B23EC7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9" name="Rectangle 14">
            <a:extLst>
              <a:ext uri="{FF2B5EF4-FFF2-40B4-BE49-F238E27FC236}">
                <a16:creationId xmlns:a16="http://schemas.microsoft.com/office/drawing/2014/main" id="{103F7E39-E79C-46C1-8692-7C5FE5540D28}"/>
              </a:ext>
            </a:extLst>
          </p:cNvPr>
          <p:cNvSpPr/>
          <p:nvPr/>
        </p:nvSpPr>
        <p:spPr>
          <a:xfrm>
            <a:off x="7867672" y="4517684"/>
            <a:ext cx="770429" cy="770429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0" name="Rectangle 41">
            <a:extLst>
              <a:ext uri="{FF2B5EF4-FFF2-40B4-BE49-F238E27FC236}">
                <a16:creationId xmlns:a16="http://schemas.microsoft.com/office/drawing/2014/main" id="{68B3BE9D-02D9-4CB9-994C-A71F367B45FD}"/>
              </a:ext>
            </a:extLst>
          </p:cNvPr>
          <p:cNvSpPr>
            <a:spLocks/>
          </p:cNvSpPr>
          <p:nvPr/>
        </p:nvSpPr>
        <p:spPr>
          <a:xfrm>
            <a:off x="8938513" y="4657010"/>
            <a:ext cx="688738" cy="688738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1" name="그룹 4">
            <a:extLst>
              <a:ext uri="{FF2B5EF4-FFF2-40B4-BE49-F238E27FC236}">
                <a16:creationId xmlns:a16="http://schemas.microsoft.com/office/drawing/2014/main" id="{29751CDE-4661-45F8-8AA5-6140030609D4}"/>
              </a:ext>
            </a:extLst>
          </p:cNvPr>
          <p:cNvGrpSpPr/>
          <p:nvPr/>
        </p:nvGrpSpPr>
        <p:grpSpPr>
          <a:xfrm rot="11435490" flipV="1">
            <a:off x="1089305" y="4637120"/>
            <a:ext cx="1690839" cy="713744"/>
            <a:chOff x="1682410" y="2217893"/>
            <a:chExt cx="2019261" cy="852379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152" name="그룹 5">
              <a:extLst>
                <a:ext uri="{FF2B5EF4-FFF2-40B4-BE49-F238E27FC236}">
                  <a16:creationId xmlns:a16="http://schemas.microsoft.com/office/drawing/2014/main" id="{322DB65A-CD22-47B5-B71C-B463684B825D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grpFill/>
          </p:grpSpPr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2262814B-A4F8-4CA9-B63C-31394BB1C823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5" name="Freeform 19">
                <a:extLst>
                  <a:ext uri="{FF2B5EF4-FFF2-40B4-BE49-F238E27FC236}">
                    <a16:creationId xmlns:a16="http://schemas.microsoft.com/office/drawing/2014/main" id="{A8E599C9-298F-41FE-8CF1-22B79FC2AF35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3" name="직사각형 6">
              <a:extLst>
                <a:ext uri="{FF2B5EF4-FFF2-40B4-BE49-F238E27FC236}">
                  <a16:creationId xmlns:a16="http://schemas.microsoft.com/office/drawing/2014/main" id="{7FAF8501-D257-4002-B085-9B2CE1B7C8BF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grpFill/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A66D6A-F16D-4843-B95E-EED6604D9D12}"/>
              </a:ext>
            </a:extLst>
          </p:cNvPr>
          <p:cNvSpPr/>
          <p:nvPr/>
        </p:nvSpPr>
        <p:spPr>
          <a:xfrm>
            <a:off x="171451" y="1078906"/>
            <a:ext cx="5029200" cy="5633638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A5227-DA43-459E-8D39-36B9F78EAE4E}"/>
              </a:ext>
            </a:extLst>
          </p:cNvPr>
          <p:cNvGrpSpPr/>
          <p:nvPr/>
        </p:nvGrpSpPr>
        <p:grpSpPr>
          <a:xfrm>
            <a:off x="1337321" y="2547687"/>
            <a:ext cx="2697460" cy="269607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446337D-C48F-45BE-894F-F1DEE3280C6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39AFBE-956C-4621-8B3C-98F555558A3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aphic 14">
            <a:extLst>
              <a:ext uri="{FF2B5EF4-FFF2-40B4-BE49-F238E27FC236}">
                <a16:creationId xmlns:a16="http://schemas.microsoft.com/office/drawing/2014/main" id="{E6E2C3DA-6530-4277-9816-4AAAC0468998}"/>
              </a:ext>
            </a:extLst>
          </p:cNvPr>
          <p:cNvGrpSpPr/>
          <p:nvPr/>
        </p:nvGrpSpPr>
        <p:grpSpPr>
          <a:xfrm>
            <a:off x="8839199" y="4324066"/>
            <a:ext cx="2724149" cy="2142589"/>
            <a:chOff x="2444748" y="555045"/>
            <a:chExt cx="7282048" cy="572745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D5A85F-7A08-4512-BC56-5BCE2935571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34AD68-1B10-4B7A-AE17-4DA855B8DCB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3893E73-1D71-4C38-8B1A-5EE4883201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838FAA-4E0D-4F08-B11D-7BDBCA05573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71B717-8C88-4600-B87B-1C166EDA67C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18FAEC-3F3C-4C07-ACA9-387F14AE69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E24ED9-F828-46A5-8257-627AB936A29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533070-A605-4472-A019-977E90C31AD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A425DD-9A5C-46A6-AB6B-5F1E5F7E7462}"/>
              </a:ext>
            </a:extLst>
          </p:cNvPr>
          <p:cNvGrpSpPr/>
          <p:nvPr/>
        </p:nvGrpSpPr>
        <p:grpSpPr>
          <a:xfrm rot="1780816">
            <a:off x="7515683" y="4873966"/>
            <a:ext cx="831739" cy="1847344"/>
            <a:chOff x="4801427" y="476797"/>
            <a:chExt cx="2603209" cy="578188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64B549-9D77-4C91-85B9-260159239D66}"/>
                </a:ext>
              </a:extLst>
            </p:cNvPr>
            <p:cNvSpPr/>
            <p:nvPr/>
          </p:nvSpPr>
          <p:spPr>
            <a:xfrm>
              <a:off x="4891690" y="525437"/>
              <a:ext cx="2512946" cy="5733249"/>
            </a:xfrm>
            <a:custGeom>
              <a:avLst/>
              <a:gdLst>
                <a:gd name="connsiteX0" fmla="*/ 1256473 w 2512946"/>
                <a:gd name="connsiteY0" fmla="*/ 0 h 5733249"/>
                <a:gd name="connsiteX1" fmla="*/ 2512946 w 2512946"/>
                <a:gd name="connsiteY1" fmla="*/ 1256473 h 5733249"/>
                <a:gd name="connsiteX2" fmla="*/ 1958979 w 2512946"/>
                <a:gd name="connsiteY2" fmla="*/ 2298360 h 5733249"/>
                <a:gd name="connsiteX3" fmla="*/ 1786254 w 2512946"/>
                <a:gd name="connsiteY3" fmla="*/ 2392112 h 5733249"/>
                <a:gd name="connsiteX4" fmla="*/ 1786253 w 2512946"/>
                <a:gd name="connsiteY4" fmla="*/ 5390548 h 5733249"/>
                <a:gd name="connsiteX5" fmla="*/ 1788081 w 2512946"/>
                <a:gd name="connsiteY5" fmla="*/ 5412936 h 5733249"/>
                <a:gd name="connsiteX6" fmla="*/ 1778486 w 2512946"/>
                <a:gd name="connsiteY6" fmla="*/ 5426643 h 5733249"/>
                <a:gd name="connsiteX7" fmla="*/ 1650097 w 2512946"/>
                <a:gd name="connsiteY7" fmla="*/ 5553204 h 5733249"/>
                <a:gd name="connsiteX8" fmla="*/ 1573338 w 2512946"/>
                <a:gd name="connsiteY8" fmla="*/ 5624481 h 5733249"/>
                <a:gd name="connsiteX9" fmla="*/ 1571516 w 2512946"/>
                <a:gd name="connsiteY9" fmla="*/ 5619112 h 5733249"/>
                <a:gd name="connsiteX10" fmla="*/ 1571511 w 2512946"/>
                <a:gd name="connsiteY10" fmla="*/ 5619455 h 5733249"/>
                <a:gd name="connsiteX11" fmla="*/ 1569684 w 2512946"/>
                <a:gd name="connsiteY11" fmla="*/ 5628137 h 5733249"/>
                <a:gd name="connsiteX12" fmla="*/ 1479674 w 2512946"/>
                <a:gd name="connsiteY12" fmla="*/ 5717689 h 5733249"/>
                <a:gd name="connsiteX13" fmla="*/ 1440838 w 2512946"/>
                <a:gd name="connsiteY13" fmla="*/ 5733223 h 5733249"/>
                <a:gd name="connsiteX14" fmla="*/ 1368648 w 2512946"/>
                <a:gd name="connsiteY14" fmla="*/ 5731396 h 5733249"/>
                <a:gd name="connsiteX15" fmla="*/ 1368633 w 2512946"/>
                <a:gd name="connsiteY15" fmla="*/ 5722667 h 5733249"/>
                <a:gd name="connsiteX16" fmla="*/ 1364428 w 2512946"/>
                <a:gd name="connsiteY16" fmla="*/ 5727405 h 5733249"/>
                <a:gd name="connsiteX17" fmla="*/ 1354027 w 2512946"/>
                <a:gd name="connsiteY17" fmla="*/ 5728197 h 5733249"/>
                <a:gd name="connsiteX18" fmla="*/ 1326156 w 2512946"/>
                <a:gd name="connsiteY18" fmla="*/ 5705810 h 5733249"/>
                <a:gd name="connsiteX19" fmla="*/ 968403 w 2512946"/>
                <a:gd name="connsiteY19" fmla="*/ 5282721 h 5733249"/>
                <a:gd name="connsiteX20" fmla="*/ 970688 w 2512946"/>
                <a:gd name="connsiteY20" fmla="*/ 5216928 h 5733249"/>
                <a:gd name="connsiteX21" fmla="*/ 1067093 w 2512946"/>
                <a:gd name="connsiteY21" fmla="*/ 5102703 h 5733249"/>
                <a:gd name="connsiteX22" fmla="*/ 1069377 w 2512946"/>
                <a:gd name="connsiteY22" fmla="*/ 5028228 h 5733249"/>
                <a:gd name="connsiteX23" fmla="*/ 1130146 w 2512946"/>
                <a:gd name="connsiteY23" fmla="*/ 4908064 h 5733249"/>
                <a:gd name="connsiteX24" fmla="*/ 1334380 w 2512946"/>
                <a:gd name="connsiteY24" fmla="*/ 4751804 h 5733249"/>
                <a:gd name="connsiteX25" fmla="*/ 1368647 w 2512946"/>
                <a:gd name="connsiteY25" fmla="*/ 4709312 h 5733249"/>
                <a:gd name="connsiteX26" fmla="*/ 1374569 w 2512946"/>
                <a:gd name="connsiteY26" fmla="*/ 4714428 h 5733249"/>
                <a:gd name="connsiteX27" fmla="*/ 1374587 w 2512946"/>
                <a:gd name="connsiteY27" fmla="*/ 4709770 h 5733249"/>
                <a:gd name="connsiteX28" fmla="*/ 1376872 w 2512946"/>
                <a:gd name="connsiteY28" fmla="*/ 4698804 h 5733249"/>
                <a:gd name="connsiteX29" fmla="*/ 1414338 w 2512946"/>
                <a:gd name="connsiteY29" fmla="*/ 4581838 h 5733249"/>
                <a:gd name="connsiteX30" fmla="*/ 1417993 w 2512946"/>
                <a:gd name="connsiteY30" fmla="*/ 4579553 h 5733249"/>
                <a:gd name="connsiteX31" fmla="*/ 1413424 w 2512946"/>
                <a:gd name="connsiteY31" fmla="*/ 4526096 h 5733249"/>
                <a:gd name="connsiteX32" fmla="*/ 1380984 w 2512946"/>
                <a:gd name="connsiteY32" fmla="*/ 4494113 h 5733249"/>
                <a:gd name="connsiteX33" fmla="*/ 1381441 w 2512946"/>
                <a:gd name="connsiteY33" fmla="*/ 4490915 h 5733249"/>
                <a:gd name="connsiteX34" fmla="*/ 1382500 w 2512946"/>
                <a:gd name="connsiteY34" fmla="*/ 4481575 h 5733249"/>
                <a:gd name="connsiteX35" fmla="*/ 1377329 w 2512946"/>
                <a:gd name="connsiteY35" fmla="*/ 4490001 h 5733249"/>
                <a:gd name="connsiteX36" fmla="*/ 1213302 w 2512946"/>
                <a:gd name="connsiteY36" fmla="*/ 4351561 h 5733249"/>
                <a:gd name="connsiteX37" fmla="*/ 1208621 w 2512946"/>
                <a:gd name="connsiteY37" fmla="*/ 4340862 h 5733249"/>
                <a:gd name="connsiteX38" fmla="*/ 1203250 w 2512946"/>
                <a:gd name="connsiteY38" fmla="*/ 4344250 h 5733249"/>
                <a:gd name="connsiteX39" fmla="*/ 1195026 w 2512946"/>
                <a:gd name="connsiteY39" fmla="*/ 4338767 h 5733249"/>
                <a:gd name="connsiteX40" fmla="*/ 1166241 w 2512946"/>
                <a:gd name="connsiteY40" fmla="*/ 4311810 h 5733249"/>
                <a:gd name="connsiteX41" fmla="*/ 1199138 w 2512946"/>
                <a:gd name="connsiteY41" fmla="*/ 4247844 h 5733249"/>
                <a:gd name="connsiteX42" fmla="*/ 1211931 w 2512946"/>
                <a:gd name="connsiteY42" fmla="*/ 4214491 h 5733249"/>
                <a:gd name="connsiteX43" fmla="*/ 1199594 w 2512946"/>
                <a:gd name="connsiteY43" fmla="*/ 4114430 h 5733249"/>
                <a:gd name="connsiteX44" fmla="*/ 1098620 w 2512946"/>
                <a:gd name="connsiteY44" fmla="*/ 3982386 h 5733249"/>
                <a:gd name="connsiteX45" fmla="*/ 1098620 w 2512946"/>
                <a:gd name="connsiteY45" fmla="*/ 3922989 h 5733249"/>
                <a:gd name="connsiteX46" fmla="*/ 1170810 w 2512946"/>
                <a:gd name="connsiteY46" fmla="*/ 3779523 h 5733249"/>
                <a:gd name="connsiteX47" fmla="*/ 1132430 w 2512946"/>
                <a:gd name="connsiteY47" fmla="*/ 3656617 h 5733249"/>
                <a:gd name="connsiteX48" fmla="*/ 1108214 w 2512946"/>
                <a:gd name="connsiteY48" fmla="*/ 3620979 h 5733249"/>
                <a:gd name="connsiteX49" fmla="*/ 1112327 w 2512946"/>
                <a:gd name="connsiteY49" fmla="*/ 3616867 h 5733249"/>
                <a:gd name="connsiteX50" fmla="*/ 1112783 w 2512946"/>
                <a:gd name="connsiteY50" fmla="*/ 3615953 h 5733249"/>
                <a:gd name="connsiteX51" fmla="*/ 1108214 w 2512946"/>
                <a:gd name="connsiteY51" fmla="*/ 3613669 h 5733249"/>
                <a:gd name="connsiteX52" fmla="*/ 1044706 w 2512946"/>
                <a:gd name="connsiteY52" fmla="*/ 3561125 h 5733249"/>
                <a:gd name="connsiteX53" fmla="*/ 1035111 w 2512946"/>
                <a:gd name="connsiteY53" fmla="*/ 3515435 h 5733249"/>
                <a:gd name="connsiteX54" fmla="*/ 1107588 w 2512946"/>
                <a:gd name="connsiteY54" fmla="*/ 3387617 h 5733249"/>
                <a:gd name="connsiteX55" fmla="*/ 1107616 w 2512946"/>
                <a:gd name="connsiteY55" fmla="*/ 3389398 h 5733249"/>
                <a:gd name="connsiteX56" fmla="*/ 1108948 w 2512946"/>
                <a:gd name="connsiteY56" fmla="*/ 3255494 h 5733249"/>
                <a:gd name="connsiteX57" fmla="*/ 985765 w 2512946"/>
                <a:gd name="connsiteY57" fmla="*/ 3114278 h 5733249"/>
                <a:gd name="connsiteX58" fmla="*/ 981653 w 2512946"/>
                <a:gd name="connsiteY58" fmla="*/ 3074985 h 5733249"/>
                <a:gd name="connsiteX59" fmla="*/ 1031455 w 2512946"/>
                <a:gd name="connsiteY59" fmla="*/ 3001424 h 5733249"/>
                <a:gd name="connsiteX60" fmla="*/ 965661 w 2512946"/>
                <a:gd name="connsiteY60" fmla="*/ 2813182 h 5733249"/>
                <a:gd name="connsiteX61" fmla="*/ 954633 w 2512946"/>
                <a:gd name="connsiteY61" fmla="*/ 2811082 h 5733249"/>
                <a:gd name="connsiteX62" fmla="*/ 954633 w 2512946"/>
                <a:gd name="connsiteY62" fmla="*/ 2665235 h 5733249"/>
                <a:gd name="connsiteX63" fmla="*/ 697790 w 2512946"/>
                <a:gd name="connsiteY63" fmla="*/ 2665235 h 5733249"/>
                <a:gd name="connsiteX64" fmla="*/ 704315 w 2512946"/>
                <a:gd name="connsiteY64" fmla="*/ 2483299 h 5733249"/>
                <a:gd name="connsiteX65" fmla="*/ 707012 w 2512946"/>
                <a:gd name="connsiteY65" fmla="*/ 2381430 h 5733249"/>
                <a:gd name="connsiteX66" fmla="*/ 553967 w 2512946"/>
                <a:gd name="connsiteY66" fmla="*/ 2298360 h 5733249"/>
                <a:gd name="connsiteX67" fmla="*/ 0 w 2512946"/>
                <a:gd name="connsiteY67" fmla="*/ 1256473 h 5733249"/>
                <a:gd name="connsiteX68" fmla="*/ 1256473 w 2512946"/>
                <a:gd name="connsiteY68" fmla="*/ 0 h 573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512946" h="5733249">
                  <a:moveTo>
                    <a:pt x="1256473" y="0"/>
                  </a:moveTo>
                  <a:cubicBezTo>
                    <a:pt x="1950404" y="0"/>
                    <a:pt x="2512946" y="562542"/>
                    <a:pt x="2512946" y="1256473"/>
                  </a:cubicBezTo>
                  <a:cubicBezTo>
                    <a:pt x="2512946" y="1690180"/>
                    <a:pt x="2293203" y="2072563"/>
                    <a:pt x="1958979" y="2298360"/>
                  </a:cubicBezTo>
                  <a:lnTo>
                    <a:pt x="1786254" y="2392112"/>
                  </a:lnTo>
                  <a:lnTo>
                    <a:pt x="1786253" y="5390548"/>
                  </a:lnTo>
                  <a:cubicBezTo>
                    <a:pt x="1786253" y="5397859"/>
                    <a:pt x="1784426" y="5405626"/>
                    <a:pt x="1788081" y="5412936"/>
                  </a:cubicBezTo>
                  <a:lnTo>
                    <a:pt x="1778486" y="5426643"/>
                  </a:lnTo>
                  <a:cubicBezTo>
                    <a:pt x="1734623" y="5467764"/>
                    <a:pt x="1691675" y="5509799"/>
                    <a:pt x="1650097" y="5553204"/>
                  </a:cubicBezTo>
                  <a:cubicBezTo>
                    <a:pt x="1625882" y="5578791"/>
                    <a:pt x="1600752" y="5602550"/>
                    <a:pt x="1573338" y="5624481"/>
                  </a:cubicBezTo>
                  <a:lnTo>
                    <a:pt x="1571516" y="5619112"/>
                  </a:lnTo>
                  <a:cubicBezTo>
                    <a:pt x="1571514" y="5619226"/>
                    <a:pt x="1571513" y="5619341"/>
                    <a:pt x="1571511" y="5619455"/>
                  </a:cubicBezTo>
                  <a:cubicBezTo>
                    <a:pt x="1571054" y="5622197"/>
                    <a:pt x="1571054" y="5625395"/>
                    <a:pt x="1569684" y="5628137"/>
                  </a:cubicBezTo>
                  <a:lnTo>
                    <a:pt x="1479674" y="5717689"/>
                  </a:lnTo>
                  <a:cubicBezTo>
                    <a:pt x="1469166" y="5728197"/>
                    <a:pt x="1455916" y="5733681"/>
                    <a:pt x="1440838" y="5733223"/>
                  </a:cubicBezTo>
                  <a:lnTo>
                    <a:pt x="1368648" y="5731396"/>
                  </a:lnTo>
                  <a:cubicBezTo>
                    <a:pt x="1368643" y="5728486"/>
                    <a:pt x="1368638" y="5725577"/>
                    <a:pt x="1368633" y="5722667"/>
                  </a:cubicBezTo>
                  <a:lnTo>
                    <a:pt x="1364428" y="5727405"/>
                  </a:lnTo>
                  <a:cubicBezTo>
                    <a:pt x="1362051" y="5728511"/>
                    <a:pt x="1358710" y="5728883"/>
                    <a:pt x="1354027" y="5728197"/>
                  </a:cubicBezTo>
                  <a:cubicBezTo>
                    <a:pt x="1341691" y="5724542"/>
                    <a:pt x="1333923" y="5714948"/>
                    <a:pt x="1326156" y="5705810"/>
                  </a:cubicBezTo>
                  <a:lnTo>
                    <a:pt x="968403" y="5282721"/>
                  </a:lnTo>
                  <a:cubicBezTo>
                    <a:pt x="946929" y="5257591"/>
                    <a:pt x="947843" y="5242057"/>
                    <a:pt x="970688" y="5216928"/>
                  </a:cubicBezTo>
                  <a:cubicBezTo>
                    <a:pt x="1004041" y="5179918"/>
                    <a:pt x="1041963" y="5147022"/>
                    <a:pt x="1067093" y="5102703"/>
                  </a:cubicBezTo>
                  <a:cubicBezTo>
                    <a:pt x="1075317" y="5078030"/>
                    <a:pt x="1071205" y="5052900"/>
                    <a:pt x="1069377" y="5028228"/>
                  </a:cubicBezTo>
                  <a:cubicBezTo>
                    <a:pt x="1062067" y="4933650"/>
                    <a:pt x="1059326" y="4951012"/>
                    <a:pt x="1130146" y="4908064"/>
                  </a:cubicBezTo>
                  <a:cubicBezTo>
                    <a:pt x="1203707" y="4863288"/>
                    <a:pt x="1274983" y="4815313"/>
                    <a:pt x="1334380" y="4751804"/>
                  </a:cubicBezTo>
                  <a:cubicBezTo>
                    <a:pt x="1346716" y="4738554"/>
                    <a:pt x="1357225" y="4723476"/>
                    <a:pt x="1368647" y="4709312"/>
                  </a:cubicBezTo>
                  <a:lnTo>
                    <a:pt x="1374569" y="4714428"/>
                  </a:lnTo>
                  <a:cubicBezTo>
                    <a:pt x="1374575" y="4712875"/>
                    <a:pt x="1374581" y="4711323"/>
                    <a:pt x="1374587" y="4709770"/>
                  </a:cubicBezTo>
                  <a:cubicBezTo>
                    <a:pt x="1374587" y="4705657"/>
                    <a:pt x="1375044" y="4702459"/>
                    <a:pt x="1376872" y="4698804"/>
                  </a:cubicBezTo>
                  <a:cubicBezTo>
                    <a:pt x="1394691" y="4661795"/>
                    <a:pt x="1409311" y="4623415"/>
                    <a:pt x="1414338" y="4581838"/>
                  </a:cubicBezTo>
                  <a:cubicBezTo>
                    <a:pt x="1415708" y="4581381"/>
                    <a:pt x="1416622" y="4580467"/>
                    <a:pt x="1417993" y="4579553"/>
                  </a:cubicBezTo>
                  <a:cubicBezTo>
                    <a:pt x="1421191" y="4561277"/>
                    <a:pt x="1430786" y="4542545"/>
                    <a:pt x="1413424" y="4526096"/>
                  </a:cubicBezTo>
                  <a:cubicBezTo>
                    <a:pt x="1402458" y="4515131"/>
                    <a:pt x="1391950" y="4504622"/>
                    <a:pt x="1380984" y="4494113"/>
                  </a:cubicBezTo>
                  <a:cubicBezTo>
                    <a:pt x="1380984" y="4493199"/>
                    <a:pt x="1381441" y="4491828"/>
                    <a:pt x="1381441" y="4490915"/>
                  </a:cubicBezTo>
                  <a:lnTo>
                    <a:pt x="1382500" y="4481575"/>
                  </a:lnTo>
                  <a:lnTo>
                    <a:pt x="1377329" y="4490001"/>
                  </a:lnTo>
                  <a:lnTo>
                    <a:pt x="1213302" y="4351561"/>
                  </a:lnTo>
                  <a:lnTo>
                    <a:pt x="1208621" y="4340862"/>
                  </a:lnTo>
                  <a:lnTo>
                    <a:pt x="1203250" y="4344250"/>
                  </a:lnTo>
                  <a:lnTo>
                    <a:pt x="1195026" y="4338767"/>
                  </a:lnTo>
                  <a:cubicBezTo>
                    <a:pt x="1185431" y="4329629"/>
                    <a:pt x="1175836" y="4320491"/>
                    <a:pt x="1166241" y="4311810"/>
                  </a:cubicBezTo>
                  <a:cubicBezTo>
                    <a:pt x="1175836" y="4289422"/>
                    <a:pt x="1184060" y="4267034"/>
                    <a:pt x="1199138" y="4247844"/>
                  </a:cubicBezTo>
                  <a:cubicBezTo>
                    <a:pt x="1206753" y="4231624"/>
                    <a:pt x="1210646" y="4237088"/>
                    <a:pt x="1211931" y="4214491"/>
                  </a:cubicBezTo>
                  <a:cubicBezTo>
                    <a:pt x="1212007" y="4192255"/>
                    <a:pt x="1218479" y="4153114"/>
                    <a:pt x="1199594" y="4114430"/>
                  </a:cubicBezTo>
                  <a:cubicBezTo>
                    <a:pt x="1169896" y="4067369"/>
                    <a:pt x="1131973" y="4026705"/>
                    <a:pt x="1098620" y="3982386"/>
                  </a:cubicBezTo>
                  <a:cubicBezTo>
                    <a:pt x="1093137" y="3962739"/>
                    <a:pt x="1093137" y="3942636"/>
                    <a:pt x="1098620" y="3922989"/>
                  </a:cubicBezTo>
                  <a:cubicBezTo>
                    <a:pt x="1131059" y="3879127"/>
                    <a:pt x="1154361" y="3831152"/>
                    <a:pt x="1170810" y="3779523"/>
                  </a:cubicBezTo>
                  <a:cubicBezTo>
                    <a:pt x="1179491" y="3732005"/>
                    <a:pt x="1155732" y="3694539"/>
                    <a:pt x="1132430" y="3656617"/>
                  </a:cubicBezTo>
                  <a:cubicBezTo>
                    <a:pt x="1125120" y="3644280"/>
                    <a:pt x="1116439" y="3632858"/>
                    <a:pt x="1108214" y="3620979"/>
                  </a:cubicBezTo>
                  <a:cubicBezTo>
                    <a:pt x="1106844" y="3617324"/>
                    <a:pt x="1108214" y="3615496"/>
                    <a:pt x="1112327" y="3616867"/>
                  </a:cubicBezTo>
                  <a:cubicBezTo>
                    <a:pt x="1112783" y="3616410"/>
                    <a:pt x="1112783" y="3616410"/>
                    <a:pt x="1112783" y="3615953"/>
                  </a:cubicBezTo>
                  <a:cubicBezTo>
                    <a:pt x="1111413" y="3615039"/>
                    <a:pt x="1110042" y="3614582"/>
                    <a:pt x="1108214" y="3613669"/>
                  </a:cubicBezTo>
                  <a:lnTo>
                    <a:pt x="1044706" y="3561125"/>
                  </a:lnTo>
                  <a:cubicBezTo>
                    <a:pt x="1027800" y="3548332"/>
                    <a:pt x="1025973" y="3533711"/>
                    <a:pt x="1035111" y="3515435"/>
                  </a:cubicBezTo>
                  <a:cubicBezTo>
                    <a:pt x="1045591" y="3486517"/>
                    <a:pt x="1095504" y="3408623"/>
                    <a:pt x="1107588" y="3387617"/>
                  </a:cubicBezTo>
                  <a:cubicBezTo>
                    <a:pt x="1107597" y="3388211"/>
                    <a:pt x="1107607" y="3388804"/>
                    <a:pt x="1107616" y="3389398"/>
                  </a:cubicBezTo>
                  <a:cubicBezTo>
                    <a:pt x="1107843" y="3367378"/>
                    <a:pt x="1129257" y="3301347"/>
                    <a:pt x="1108948" y="3255494"/>
                  </a:cubicBezTo>
                  <a:lnTo>
                    <a:pt x="985765" y="3114278"/>
                  </a:lnTo>
                  <a:cubicBezTo>
                    <a:pt x="969316" y="3102856"/>
                    <a:pt x="971144" y="3089606"/>
                    <a:pt x="981653" y="3074985"/>
                  </a:cubicBezTo>
                  <a:cubicBezTo>
                    <a:pt x="999472" y="3051226"/>
                    <a:pt x="1016834" y="3027467"/>
                    <a:pt x="1031455" y="3001424"/>
                  </a:cubicBezTo>
                  <a:cubicBezTo>
                    <a:pt x="1076688" y="2921467"/>
                    <a:pt x="1051102" y="2848363"/>
                    <a:pt x="965661" y="2813182"/>
                  </a:cubicBezTo>
                  <a:lnTo>
                    <a:pt x="954633" y="2811082"/>
                  </a:lnTo>
                  <a:lnTo>
                    <a:pt x="954633" y="2665235"/>
                  </a:lnTo>
                  <a:lnTo>
                    <a:pt x="697790" y="2665235"/>
                  </a:lnTo>
                  <a:lnTo>
                    <a:pt x="704315" y="2483299"/>
                  </a:lnTo>
                  <a:lnTo>
                    <a:pt x="707012" y="2381430"/>
                  </a:lnTo>
                  <a:lnTo>
                    <a:pt x="553967" y="2298360"/>
                  </a:lnTo>
                  <a:cubicBezTo>
                    <a:pt x="219743" y="2072563"/>
                    <a:pt x="0" y="1690180"/>
                    <a:pt x="0" y="1256473"/>
                  </a:cubicBezTo>
                  <a:cubicBezTo>
                    <a:pt x="0" y="562542"/>
                    <a:pt x="562542" y="0"/>
                    <a:pt x="125647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8A63C8-417D-4464-89F4-6358479AAAD7}"/>
                </a:ext>
              </a:extLst>
            </p:cNvPr>
            <p:cNvSpPr/>
            <p:nvPr/>
          </p:nvSpPr>
          <p:spPr>
            <a:xfrm>
              <a:off x="4801427" y="476797"/>
              <a:ext cx="2512946" cy="5733249"/>
            </a:xfrm>
            <a:custGeom>
              <a:avLst/>
              <a:gdLst>
                <a:gd name="connsiteX0" fmla="*/ 1256473 w 2512946"/>
                <a:gd name="connsiteY0" fmla="*/ 0 h 5733249"/>
                <a:gd name="connsiteX1" fmla="*/ 2512946 w 2512946"/>
                <a:gd name="connsiteY1" fmla="*/ 1256473 h 5733249"/>
                <a:gd name="connsiteX2" fmla="*/ 1958979 w 2512946"/>
                <a:gd name="connsiteY2" fmla="*/ 2298360 h 5733249"/>
                <a:gd name="connsiteX3" fmla="*/ 1786254 w 2512946"/>
                <a:gd name="connsiteY3" fmla="*/ 2392112 h 5733249"/>
                <a:gd name="connsiteX4" fmla="*/ 1786253 w 2512946"/>
                <a:gd name="connsiteY4" fmla="*/ 5390548 h 5733249"/>
                <a:gd name="connsiteX5" fmla="*/ 1788081 w 2512946"/>
                <a:gd name="connsiteY5" fmla="*/ 5412936 h 5733249"/>
                <a:gd name="connsiteX6" fmla="*/ 1778486 w 2512946"/>
                <a:gd name="connsiteY6" fmla="*/ 5426643 h 5733249"/>
                <a:gd name="connsiteX7" fmla="*/ 1650097 w 2512946"/>
                <a:gd name="connsiteY7" fmla="*/ 5553204 h 5733249"/>
                <a:gd name="connsiteX8" fmla="*/ 1573338 w 2512946"/>
                <a:gd name="connsiteY8" fmla="*/ 5624481 h 5733249"/>
                <a:gd name="connsiteX9" fmla="*/ 1571516 w 2512946"/>
                <a:gd name="connsiteY9" fmla="*/ 5619112 h 5733249"/>
                <a:gd name="connsiteX10" fmla="*/ 1571511 w 2512946"/>
                <a:gd name="connsiteY10" fmla="*/ 5619455 h 5733249"/>
                <a:gd name="connsiteX11" fmla="*/ 1569684 w 2512946"/>
                <a:gd name="connsiteY11" fmla="*/ 5628137 h 5733249"/>
                <a:gd name="connsiteX12" fmla="*/ 1479674 w 2512946"/>
                <a:gd name="connsiteY12" fmla="*/ 5717689 h 5733249"/>
                <a:gd name="connsiteX13" fmla="*/ 1440838 w 2512946"/>
                <a:gd name="connsiteY13" fmla="*/ 5733223 h 5733249"/>
                <a:gd name="connsiteX14" fmla="*/ 1368648 w 2512946"/>
                <a:gd name="connsiteY14" fmla="*/ 5731396 h 5733249"/>
                <a:gd name="connsiteX15" fmla="*/ 1368633 w 2512946"/>
                <a:gd name="connsiteY15" fmla="*/ 5722667 h 5733249"/>
                <a:gd name="connsiteX16" fmla="*/ 1364428 w 2512946"/>
                <a:gd name="connsiteY16" fmla="*/ 5727405 h 5733249"/>
                <a:gd name="connsiteX17" fmla="*/ 1354027 w 2512946"/>
                <a:gd name="connsiteY17" fmla="*/ 5728197 h 5733249"/>
                <a:gd name="connsiteX18" fmla="*/ 1326156 w 2512946"/>
                <a:gd name="connsiteY18" fmla="*/ 5705810 h 5733249"/>
                <a:gd name="connsiteX19" fmla="*/ 968403 w 2512946"/>
                <a:gd name="connsiteY19" fmla="*/ 5282721 h 5733249"/>
                <a:gd name="connsiteX20" fmla="*/ 970688 w 2512946"/>
                <a:gd name="connsiteY20" fmla="*/ 5216928 h 5733249"/>
                <a:gd name="connsiteX21" fmla="*/ 1067093 w 2512946"/>
                <a:gd name="connsiteY21" fmla="*/ 5102703 h 5733249"/>
                <a:gd name="connsiteX22" fmla="*/ 1069377 w 2512946"/>
                <a:gd name="connsiteY22" fmla="*/ 5028228 h 5733249"/>
                <a:gd name="connsiteX23" fmla="*/ 1130146 w 2512946"/>
                <a:gd name="connsiteY23" fmla="*/ 4908064 h 5733249"/>
                <a:gd name="connsiteX24" fmla="*/ 1334380 w 2512946"/>
                <a:gd name="connsiteY24" fmla="*/ 4751804 h 5733249"/>
                <a:gd name="connsiteX25" fmla="*/ 1368647 w 2512946"/>
                <a:gd name="connsiteY25" fmla="*/ 4709312 h 5733249"/>
                <a:gd name="connsiteX26" fmla="*/ 1374569 w 2512946"/>
                <a:gd name="connsiteY26" fmla="*/ 4714428 h 5733249"/>
                <a:gd name="connsiteX27" fmla="*/ 1374587 w 2512946"/>
                <a:gd name="connsiteY27" fmla="*/ 4709770 h 5733249"/>
                <a:gd name="connsiteX28" fmla="*/ 1376872 w 2512946"/>
                <a:gd name="connsiteY28" fmla="*/ 4698804 h 5733249"/>
                <a:gd name="connsiteX29" fmla="*/ 1414338 w 2512946"/>
                <a:gd name="connsiteY29" fmla="*/ 4581838 h 5733249"/>
                <a:gd name="connsiteX30" fmla="*/ 1417993 w 2512946"/>
                <a:gd name="connsiteY30" fmla="*/ 4579553 h 5733249"/>
                <a:gd name="connsiteX31" fmla="*/ 1413424 w 2512946"/>
                <a:gd name="connsiteY31" fmla="*/ 4526096 h 5733249"/>
                <a:gd name="connsiteX32" fmla="*/ 1380984 w 2512946"/>
                <a:gd name="connsiteY32" fmla="*/ 4494113 h 5733249"/>
                <a:gd name="connsiteX33" fmla="*/ 1381441 w 2512946"/>
                <a:gd name="connsiteY33" fmla="*/ 4490915 h 5733249"/>
                <a:gd name="connsiteX34" fmla="*/ 1382500 w 2512946"/>
                <a:gd name="connsiteY34" fmla="*/ 4481575 h 5733249"/>
                <a:gd name="connsiteX35" fmla="*/ 1377329 w 2512946"/>
                <a:gd name="connsiteY35" fmla="*/ 4490001 h 5733249"/>
                <a:gd name="connsiteX36" fmla="*/ 1213302 w 2512946"/>
                <a:gd name="connsiteY36" fmla="*/ 4351561 h 5733249"/>
                <a:gd name="connsiteX37" fmla="*/ 1208621 w 2512946"/>
                <a:gd name="connsiteY37" fmla="*/ 4340862 h 5733249"/>
                <a:gd name="connsiteX38" fmla="*/ 1203250 w 2512946"/>
                <a:gd name="connsiteY38" fmla="*/ 4344250 h 5733249"/>
                <a:gd name="connsiteX39" fmla="*/ 1195026 w 2512946"/>
                <a:gd name="connsiteY39" fmla="*/ 4338767 h 5733249"/>
                <a:gd name="connsiteX40" fmla="*/ 1166241 w 2512946"/>
                <a:gd name="connsiteY40" fmla="*/ 4311810 h 5733249"/>
                <a:gd name="connsiteX41" fmla="*/ 1199138 w 2512946"/>
                <a:gd name="connsiteY41" fmla="*/ 4247844 h 5733249"/>
                <a:gd name="connsiteX42" fmla="*/ 1211931 w 2512946"/>
                <a:gd name="connsiteY42" fmla="*/ 4214491 h 5733249"/>
                <a:gd name="connsiteX43" fmla="*/ 1199594 w 2512946"/>
                <a:gd name="connsiteY43" fmla="*/ 4114430 h 5733249"/>
                <a:gd name="connsiteX44" fmla="*/ 1098620 w 2512946"/>
                <a:gd name="connsiteY44" fmla="*/ 3982386 h 5733249"/>
                <a:gd name="connsiteX45" fmla="*/ 1098620 w 2512946"/>
                <a:gd name="connsiteY45" fmla="*/ 3922989 h 5733249"/>
                <a:gd name="connsiteX46" fmla="*/ 1170810 w 2512946"/>
                <a:gd name="connsiteY46" fmla="*/ 3779523 h 5733249"/>
                <a:gd name="connsiteX47" fmla="*/ 1132430 w 2512946"/>
                <a:gd name="connsiteY47" fmla="*/ 3656617 h 5733249"/>
                <a:gd name="connsiteX48" fmla="*/ 1108214 w 2512946"/>
                <a:gd name="connsiteY48" fmla="*/ 3620979 h 5733249"/>
                <a:gd name="connsiteX49" fmla="*/ 1112327 w 2512946"/>
                <a:gd name="connsiteY49" fmla="*/ 3616867 h 5733249"/>
                <a:gd name="connsiteX50" fmla="*/ 1112783 w 2512946"/>
                <a:gd name="connsiteY50" fmla="*/ 3615953 h 5733249"/>
                <a:gd name="connsiteX51" fmla="*/ 1108214 w 2512946"/>
                <a:gd name="connsiteY51" fmla="*/ 3613669 h 5733249"/>
                <a:gd name="connsiteX52" fmla="*/ 1044706 w 2512946"/>
                <a:gd name="connsiteY52" fmla="*/ 3561125 h 5733249"/>
                <a:gd name="connsiteX53" fmla="*/ 1035111 w 2512946"/>
                <a:gd name="connsiteY53" fmla="*/ 3515435 h 5733249"/>
                <a:gd name="connsiteX54" fmla="*/ 1107588 w 2512946"/>
                <a:gd name="connsiteY54" fmla="*/ 3387617 h 5733249"/>
                <a:gd name="connsiteX55" fmla="*/ 1107616 w 2512946"/>
                <a:gd name="connsiteY55" fmla="*/ 3389398 h 5733249"/>
                <a:gd name="connsiteX56" fmla="*/ 1108948 w 2512946"/>
                <a:gd name="connsiteY56" fmla="*/ 3255494 h 5733249"/>
                <a:gd name="connsiteX57" fmla="*/ 985765 w 2512946"/>
                <a:gd name="connsiteY57" fmla="*/ 3114278 h 5733249"/>
                <a:gd name="connsiteX58" fmla="*/ 981653 w 2512946"/>
                <a:gd name="connsiteY58" fmla="*/ 3074985 h 5733249"/>
                <a:gd name="connsiteX59" fmla="*/ 1031455 w 2512946"/>
                <a:gd name="connsiteY59" fmla="*/ 3001424 h 5733249"/>
                <a:gd name="connsiteX60" fmla="*/ 965661 w 2512946"/>
                <a:gd name="connsiteY60" fmla="*/ 2813182 h 5733249"/>
                <a:gd name="connsiteX61" fmla="*/ 936877 w 2512946"/>
                <a:gd name="connsiteY61" fmla="*/ 2807699 h 5733249"/>
                <a:gd name="connsiteX62" fmla="*/ 911290 w 2512946"/>
                <a:gd name="connsiteY62" fmla="*/ 2780742 h 5733249"/>
                <a:gd name="connsiteX63" fmla="*/ 912661 w 2512946"/>
                <a:gd name="connsiteY63" fmla="*/ 2730483 h 5733249"/>
                <a:gd name="connsiteX64" fmla="*/ 880221 w 2512946"/>
                <a:gd name="connsiteY64" fmla="*/ 2715862 h 5733249"/>
                <a:gd name="connsiteX65" fmla="*/ 846410 w 2512946"/>
                <a:gd name="connsiteY65" fmla="*/ 2715862 h 5733249"/>
                <a:gd name="connsiteX66" fmla="*/ 724875 w 2512946"/>
                <a:gd name="connsiteY66" fmla="*/ 2730482 h 5733249"/>
                <a:gd name="connsiteX67" fmla="*/ 696548 w 2512946"/>
                <a:gd name="connsiteY67" fmla="*/ 2699870 h 5733249"/>
                <a:gd name="connsiteX68" fmla="*/ 704315 w 2512946"/>
                <a:gd name="connsiteY68" fmla="*/ 2483299 h 5733249"/>
                <a:gd name="connsiteX69" fmla="*/ 707012 w 2512946"/>
                <a:gd name="connsiteY69" fmla="*/ 2381430 h 5733249"/>
                <a:gd name="connsiteX70" fmla="*/ 553967 w 2512946"/>
                <a:gd name="connsiteY70" fmla="*/ 2298360 h 5733249"/>
                <a:gd name="connsiteX71" fmla="*/ 0 w 2512946"/>
                <a:gd name="connsiteY71" fmla="*/ 1256473 h 5733249"/>
                <a:gd name="connsiteX72" fmla="*/ 1256473 w 2512946"/>
                <a:gd name="connsiteY72" fmla="*/ 0 h 573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12946" h="5733249">
                  <a:moveTo>
                    <a:pt x="1256473" y="0"/>
                  </a:moveTo>
                  <a:cubicBezTo>
                    <a:pt x="1950404" y="0"/>
                    <a:pt x="2512946" y="562542"/>
                    <a:pt x="2512946" y="1256473"/>
                  </a:cubicBezTo>
                  <a:cubicBezTo>
                    <a:pt x="2512946" y="1690180"/>
                    <a:pt x="2293203" y="2072563"/>
                    <a:pt x="1958979" y="2298360"/>
                  </a:cubicBezTo>
                  <a:lnTo>
                    <a:pt x="1786254" y="2392112"/>
                  </a:lnTo>
                  <a:lnTo>
                    <a:pt x="1786253" y="5390548"/>
                  </a:lnTo>
                  <a:cubicBezTo>
                    <a:pt x="1786253" y="5397859"/>
                    <a:pt x="1784426" y="5405626"/>
                    <a:pt x="1788081" y="5412936"/>
                  </a:cubicBezTo>
                  <a:lnTo>
                    <a:pt x="1778486" y="5426643"/>
                  </a:lnTo>
                  <a:cubicBezTo>
                    <a:pt x="1734623" y="5467764"/>
                    <a:pt x="1691675" y="5509799"/>
                    <a:pt x="1650097" y="5553204"/>
                  </a:cubicBezTo>
                  <a:cubicBezTo>
                    <a:pt x="1625882" y="5578791"/>
                    <a:pt x="1600752" y="5602550"/>
                    <a:pt x="1573338" y="5624481"/>
                  </a:cubicBezTo>
                  <a:lnTo>
                    <a:pt x="1571516" y="5619112"/>
                  </a:lnTo>
                  <a:cubicBezTo>
                    <a:pt x="1571514" y="5619226"/>
                    <a:pt x="1571513" y="5619341"/>
                    <a:pt x="1571511" y="5619455"/>
                  </a:cubicBezTo>
                  <a:cubicBezTo>
                    <a:pt x="1571054" y="5622197"/>
                    <a:pt x="1571054" y="5625395"/>
                    <a:pt x="1569684" y="5628137"/>
                  </a:cubicBezTo>
                  <a:lnTo>
                    <a:pt x="1479674" y="5717689"/>
                  </a:lnTo>
                  <a:cubicBezTo>
                    <a:pt x="1469166" y="5728197"/>
                    <a:pt x="1455916" y="5733681"/>
                    <a:pt x="1440838" y="5733223"/>
                  </a:cubicBezTo>
                  <a:lnTo>
                    <a:pt x="1368648" y="5731396"/>
                  </a:lnTo>
                  <a:cubicBezTo>
                    <a:pt x="1368643" y="5728486"/>
                    <a:pt x="1368638" y="5725577"/>
                    <a:pt x="1368633" y="5722667"/>
                  </a:cubicBezTo>
                  <a:lnTo>
                    <a:pt x="1364428" y="5727405"/>
                  </a:lnTo>
                  <a:cubicBezTo>
                    <a:pt x="1362051" y="5728511"/>
                    <a:pt x="1358710" y="5728883"/>
                    <a:pt x="1354027" y="5728197"/>
                  </a:cubicBezTo>
                  <a:cubicBezTo>
                    <a:pt x="1341691" y="5724542"/>
                    <a:pt x="1333923" y="5714948"/>
                    <a:pt x="1326156" y="5705810"/>
                  </a:cubicBezTo>
                  <a:lnTo>
                    <a:pt x="968403" y="5282721"/>
                  </a:lnTo>
                  <a:cubicBezTo>
                    <a:pt x="946929" y="5257591"/>
                    <a:pt x="947843" y="5242057"/>
                    <a:pt x="970688" y="5216928"/>
                  </a:cubicBezTo>
                  <a:cubicBezTo>
                    <a:pt x="1004041" y="5179918"/>
                    <a:pt x="1041963" y="5147022"/>
                    <a:pt x="1067093" y="5102703"/>
                  </a:cubicBezTo>
                  <a:cubicBezTo>
                    <a:pt x="1075317" y="5078030"/>
                    <a:pt x="1071205" y="5052900"/>
                    <a:pt x="1069377" y="5028228"/>
                  </a:cubicBezTo>
                  <a:cubicBezTo>
                    <a:pt x="1062067" y="4933650"/>
                    <a:pt x="1059326" y="4951012"/>
                    <a:pt x="1130146" y="4908064"/>
                  </a:cubicBezTo>
                  <a:cubicBezTo>
                    <a:pt x="1203707" y="4863288"/>
                    <a:pt x="1274983" y="4815313"/>
                    <a:pt x="1334380" y="4751804"/>
                  </a:cubicBezTo>
                  <a:cubicBezTo>
                    <a:pt x="1346716" y="4738554"/>
                    <a:pt x="1357225" y="4723476"/>
                    <a:pt x="1368647" y="4709312"/>
                  </a:cubicBezTo>
                  <a:lnTo>
                    <a:pt x="1374569" y="4714428"/>
                  </a:lnTo>
                  <a:cubicBezTo>
                    <a:pt x="1374575" y="4712875"/>
                    <a:pt x="1374581" y="4711323"/>
                    <a:pt x="1374587" y="4709770"/>
                  </a:cubicBezTo>
                  <a:cubicBezTo>
                    <a:pt x="1374587" y="4705657"/>
                    <a:pt x="1375044" y="4702459"/>
                    <a:pt x="1376872" y="4698804"/>
                  </a:cubicBezTo>
                  <a:cubicBezTo>
                    <a:pt x="1394691" y="4661795"/>
                    <a:pt x="1409311" y="4623415"/>
                    <a:pt x="1414338" y="4581838"/>
                  </a:cubicBezTo>
                  <a:cubicBezTo>
                    <a:pt x="1415708" y="4581381"/>
                    <a:pt x="1416622" y="4580467"/>
                    <a:pt x="1417993" y="4579553"/>
                  </a:cubicBezTo>
                  <a:cubicBezTo>
                    <a:pt x="1421191" y="4561277"/>
                    <a:pt x="1430786" y="4542545"/>
                    <a:pt x="1413424" y="4526096"/>
                  </a:cubicBezTo>
                  <a:cubicBezTo>
                    <a:pt x="1402458" y="4515131"/>
                    <a:pt x="1391950" y="4504622"/>
                    <a:pt x="1380984" y="4494113"/>
                  </a:cubicBezTo>
                  <a:cubicBezTo>
                    <a:pt x="1380984" y="4493199"/>
                    <a:pt x="1381441" y="4491828"/>
                    <a:pt x="1381441" y="4490915"/>
                  </a:cubicBezTo>
                  <a:lnTo>
                    <a:pt x="1382500" y="4481575"/>
                  </a:lnTo>
                  <a:lnTo>
                    <a:pt x="1377329" y="4490001"/>
                  </a:lnTo>
                  <a:lnTo>
                    <a:pt x="1213302" y="4351561"/>
                  </a:lnTo>
                  <a:lnTo>
                    <a:pt x="1208621" y="4340862"/>
                  </a:lnTo>
                  <a:lnTo>
                    <a:pt x="1203250" y="4344250"/>
                  </a:lnTo>
                  <a:lnTo>
                    <a:pt x="1195026" y="4338767"/>
                  </a:lnTo>
                  <a:cubicBezTo>
                    <a:pt x="1185431" y="4329629"/>
                    <a:pt x="1175836" y="4320491"/>
                    <a:pt x="1166241" y="4311810"/>
                  </a:cubicBezTo>
                  <a:cubicBezTo>
                    <a:pt x="1175836" y="4289422"/>
                    <a:pt x="1184060" y="4267034"/>
                    <a:pt x="1199138" y="4247844"/>
                  </a:cubicBezTo>
                  <a:cubicBezTo>
                    <a:pt x="1206753" y="4231624"/>
                    <a:pt x="1210646" y="4237088"/>
                    <a:pt x="1211931" y="4214491"/>
                  </a:cubicBezTo>
                  <a:cubicBezTo>
                    <a:pt x="1212007" y="4192255"/>
                    <a:pt x="1218479" y="4153114"/>
                    <a:pt x="1199594" y="4114430"/>
                  </a:cubicBezTo>
                  <a:cubicBezTo>
                    <a:pt x="1169896" y="4067369"/>
                    <a:pt x="1131973" y="4026705"/>
                    <a:pt x="1098620" y="3982386"/>
                  </a:cubicBezTo>
                  <a:cubicBezTo>
                    <a:pt x="1093137" y="3962739"/>
                    <a:pt x="1093137" y="3942636"/>
                    <a:pt x="1098620" y="3922989"/>
                  </a:cubicBezTo>
                  <a:cubicBezTo>
                    <a:pt x="1131059" y="3879127"/>
                    <a:pt x="1154361" y="3831152"/>
                    <a:pt x="1170810" y="3779523"/>
                  </a:cubicBezTo>
                  <a:cubicBezTo>
                    <a:pt x="1179491" y="3732005"/>
                    <a:pt x="1155732" y="3694539"/>
                    <a:pt x="1132430" y="3656617"/>
                  </a:cubicBezTo>
                  <a:cubicBezTo>
                    <a:pt x="1125120" y="3644280"/>
                    <a:pt x="1116439" y="3632858"/>
                    <a:pt x="1108214" y="3620979"/>
                  </a:cubicBezTo>
                  <a:cubicBezTo>
                    <a:pt x="1106844" y="3617324"/>
                    <a:pt x="1108214" y="3615496"/>
                    <a:pt x="1112327" y="3616867"/>
                  </a:cubicBezTo>
                  <a:cubicBezTo>
                    <a:pt x="1112783" y="3616410"/>
                    <a:pt x="1112783" y="3616410"/>
                    <a:pt x="1112783" y="3615953"/>
                  </a:cubicBezTo>
                  <a:cubicBezTo>
                    <a:pt x="1111413" y="3615039"/>
                    <a:pt x="1110042" y="3614582"/>
                    <a:pt x="1108214" y="3613669"/>
                  </a:cubicBezTo>
                  <a:lnTo>
                    <a:pt x="1044706" y="3561125"/>
                  </a:lnTo>
                  <a:cubicBezTo>
                    <a:pt x="1027800" y="3548332"/>
                    <a:pt x="1025973" y="3533711"/>
                    <a:pt x="1035111" y="3515435"/>
                  </a:cubicBezTo>
                  <a:cubicBezTo>
                    <a:pt x="1045591" y="3486517"/>
                    <a:pt x="1095504" y="3408623"/>
                    <a:pt x="1107588" y="3387617"/>
                  </a:cubicBezTo>
                  <a:cubicBezTo>
                    <a:pt x="1107597" y="3388211"/>
                    <a:pt x="1107607" y="3388804"/>
                    <a:pt x="1107616" y="3389398"/>
                  </a:cubicBezTo>
                  <a:cubicBezTo>
                    <a:pt x="1107843" y="3367378"/>
                    <a:pt x="1129257" y="3301347"/>
                    <a:pt x="1108948" y="3255494"/>
                  </a:cubicBezTo>
                  <a:lnTo>
                    <a:pt x="985765" y="3114278"/>
                  </a:lnTo>
                  <a:cubicBezTo>
                    <a:pt x="969316" y="3102856"/>
                    <a:pt x="971144" y="3089606"/>
                    <a:pt x="981653" y="3074985"/>
                  </a:cubicBezTo>
                  <a:cubicBezTo>
                    <a:pt x="999472" y="3051226"/>
                    <a:pt x="1016834" y="3027467"/>
                    <a:pt x="1031455" y="3001424"/>
                  </a:cubicBezTo>
                  <a:cubicBezTo>
                    <a:pt x="1076688" y="2921467"/>
                    <a:pt x="1051102" y="2848363"/>
                    <a:pt x="965661" y="2813182"/>
                  </a:cubicBezTo>
                  <a:cubicBezTo>
                    <a:pt x="956523" y="2809527"/>
                    <a:pt x="946929" y="2806785"/>
                    <a:pt x="936877" y="2807699"/>
                  </a:cubicBezTo>
                  <a:cubicBezTo>
                    <a:pt x="916316" y="2809983"/>
                    <a:pt x="909463" y="2799932"/>
                    <a:pt x="911290" y="2780742"/>
                  </a:cubicBezTo>
                  <a:cubicBezTo>
                    <a:pt x="912661" y="2764294"/>
                    <a:pt x="912204" y="2747389"/>
                    <a:pt x="912661" y="2730483"/>
                  </a:cubicBezTo>
                  <a:lnTo>
                    <a:pt x="880221" y="2715862"/>
                  </a:lnTo>
                  <a:lnTo>
                    <a:pt x="846410" y="2715862"/>
                  </a:lnTo>
                  <a:cubicBezTo>
                    <a:pt x="806203" y="2721801"/>
                    <a:pt x="766453" y="2733224"/>
                    <a:pt x="724875" y="2730482"/>
                  </a:cubicBezTo>
                  <a:cubicBezTo>
                    <a:pt x="697005" y="2728655"/>
                    <a:pt x="695177" y="2728655"/>
                    <a:pt x="696548" y="2699870"/>
                  </a:cubicBezTo>
                  <a:cubicBezTo>
                    <a:pt x="700660" y="2627679"/>
                    <a:pt x="703401" y="2555489"/>
                    <a:pt x="704315" y="2483299"/>
                  </a:cubicBezTo>
                  <a:lnTo>
                    <a:pt x="707012" y="2381430"/>
                  </a:lnTo>
                  <a:lnTo>
                    <a:pt x="553967" y="2298360"/>
                  </a:lnTo>
                  <a:cubicBezTo>
                    <a:pt x="219743" y="2072563"/>
                    <a:pt x="0" y="1690180"/>
                    <a:pt x="0" y="1256473"/>
                  </a:cubicBezTo>
                  <a:cubicBezTo>
                    <a:pt x="0" y="562542"/>
                    <a:pt x="562542" y="0"/>
                    <a:pt x="12564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81CF03B2-5193-4CB1-B914-46158550D85B}"/>
                </a:ext>
              </a:extLst>
            </p:cNvPr>
            <p:cNvSpPr/>
            <p:nvPr/>
          </p:nvSpPr>
          <p:spPr>
            <a:xfrm>
              <a:off x="4972584" y="647954"/>
              <a:ext cx="2170634" cy="2170634"/>
            </a:xfrm>
            <a:prstGeom prst="donut">
              <a:avLst>
                <a:gd name="adj" fmla="val 1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790DE3-F376-4F19-A16F-38C5358611AF}"/>
                </a:ext>
              </a:extLst>
            </p:cNvPr>
            <p:cNvSpPr/>
            <p:nvPr/>
          </p:nvSpPr>
          <p:spPr>
            <a:xfrm>
              <a:off x="5725844" y="817278"/>
              <a:ext cx="664112" cy="664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F8907CF-08E9-49A4-8DCC-2F8DE4B8E422}"/>
                </a:ext>
              </a:extLst>
            </p:cNvPr>
            <p:cNvSpPr/>
            <p:nvPr/>
          </p:nvSpPr>
          <p:spPr>
            <a:xfrm>
              <a:off x="5730849" y="817278"/>
              <a:ext cx="379278" cy="664112"/>
            </a:xfrm>
            <a:custGeom>
              <a:avLst/>
              <a:gdLst>
                <a:gd name="connsiteX0" fmla="*/ 332056 w 379278"/>
                <a:gd name="connsiteY0" fmla="*/ 0 h 664112"/>
                <a:gd name="connsiteX1" fmla="*/ 379278 w 379278"/>
                <a:gd name="connsiteY1" fmla="*/ 4760 h 664112"/>
                <a:gd name="connsiteX2" fmla="*/ 359578 w 379278"/>
                <a:gd name="connsiteY2" fmla="*/ 6746 h 664112"/>
                <a:gd name="connsiteX3" fmla="*/ 94443 w 379278"/>
                <a:gd name="connsiteY3" fmla="*/ 332056 h 664112"/>
                <a:gd name="connsiteX4" fmla="*/ 359578 w 379278"/>
                <a:gd name="connsiteY4" fmla="*/ 657366 h 664112"/>
                <a:gd name="connsiteX5" fmla="*/ 379278 w 379278"/>
                <a:gd name="connsiteY5" fmla="*/ 659352 h 664112"/>
                <a:gd name="connsiteX6" fmla="*/ 332056 w 379278"/>
                <a:gd name="connsiteY6" fmla="*/ 664112 h 664112"/>
                <a:gd name="connsiteX7" fmla="*/ 0 w 379278"/>
                <a:gd name="connsiteY7" fmla="*/ 332056 h 664112"/>
                <a:gd name="connsiteX8" fmla="*/ 332056 w 379278"/>
                <a:gd name="connsiteY8" fmla="*/ 0 h 66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278" h="664112">
                  <a:moveTo>
                    <a:pt x="332056" y="0"/>
                  </a:moveTo>
                  <a:lnTo>
                    <a:pt x="379278" y="4760"/>
                  </a:lnTo>
                  <a:lnTo>
                    <a:pt x="359578" y="6746"/>
                  </a:lnTo>
                  <a:cubicBezTo>
                    <a:pt x="208266" y="37709"/>
                    <a:pt x="94443" y="171591"/>
                    <a:pt x="94443" y="332056"/>
                  </a:cubicBezTo>
                  <a:cubicBezTo>
                    <a:pt x="94443" y="492522"/>
                    <a:pt x="208266" y="626403"/>
                    <a:pt x="359578" y="657366"/>
                  </a:cubicBezTo>
                  <a:lnTo>
                    <a:pt x="379278" y="659352"/>
                  </a:lnTo>
                  <a:lnTo>
                    <a:pt x="332056" y="664112"/>
                  </a:lnTo>
                  <a:cubicBezTo>
                    <a:pt x="148667" y="664112"/>
                    <a:pt x="0" y="515445"/>
                    <a:pt x="0" y="332056"/>
                  </a:cubicBezTo>
                  <a:cubicBezTo>
                    <a:pt x="0" y="148667"/>
                    <a:pt x="148667" y="0"/>
                    <a:pt x="3320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0592D4-3F6A-463C-BBD4-10E56F1F7785}"/>
                </a:ext>
              </a:extLst>
            </p:cNvPr>
            <p:cNvSpPr/>
            <p:nvPr/>
          </p:nvSpPr>
          <p:spPr>
            <a:xfrm rot="16200000">
              <a:off x="5000283" y="3582023"/>
              <a:ext cx="1721618" cy="296785"/>
            </a:xfrm>
            <a:custGeom>
              <a:avLst/>
              <a:gdLst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42101 w 1721618"/>
                <a:gd name="connsiteY30" fmla="*/ 175116 h 296786"/>
                <a:gd name="connsiteX31" fmla="*/ 1250166 w 1721618"/>
                <a:gd name="connsiteY31" fmla="*/ 171542 h 296786"/>
                <a:gd name="connsiteX32" fmla="*/ 1254640 w 1721618"/>
                <a:gd name="connsiteY32" fmla="*/ 163599 h 296786"/>
                <a:gd name="connsiteX33" fmla="*/ 1273943 w 1721618"/>
                <a:gd name="connsiteY33" fmla="*/ 122980 h 296786"/>
                <a:gd name="connsiteX34" fmla="*/ 1281986 w 1721618"/>
                <a:gd name="connsiteY34" fmla="*/ 98853 h 296786"/>
                <a:gd name="connsiteX35" fmla="*/ 1288421 w 1721618"/>
                <a:gd name="connsiteY35" fmla="*/ 77538 h 296786"/>
                <a:gd name="connsiteX36" fmla="*/ 1288019 w 1721618"/>
                <a:gd name="connsiteY36" fmla="*/ 77135 h 296786"/>
                <a:gd name="connsiteX37" fmla="*/ 1298475 w 1721618"/>
                <a:gd name="connsiteY37" fmla="*/ 34910 h 296786"/>
                <a:gd name="connsiteX38" fmla="*/ 1302497 w 1721618"/>
                <a:gd name="connsiteY38" fmla="*/ 23247 h 296786"/>
                <a:gd name="connsiteX39" fmla="*/ 1307322 w 1721618"/>
                <a:gd name="connsiteY39" fmla="*/ 7161 h 296786"/>
                <a:gd name="connsiteX40" fmla="*/ 1360408 w 1721618"/>
                <a:gd name="connsiteY40" fmla="*/ 727 h 296786"/>
                <a:gd name="connsiteX41" fmla="*/ 1508802 w 1721618"/>
                <a:gd name="connsiteY41" fmla="*/ 1128 h 296786"/>
                <a:gd name="connsiteX42" fmla="*/ 1580386 w 1721618"/>
                <a:gd name="connsiteY42" fmla="*/ 14801 h 296786"/>
                <a:gd name="connsiteX43" fmla="*/ 1604113 w 1721618"/>
                <a:gd name="connsiteY43" fmla="*/ 34910 h 296786"/>
                <a:gd name="connsiteX44" fmla="*/ 1640307 w 1721618"/>
                <a:gd name="connsiteY44" fmla="*/ 71102 h 296786"/>
                <a:gd name="connsiteX45" fmla="*/ 1660416 w 1721618"/>
                <a:gd name="connsiteY45" fmla="*/ 90810 h 296786"/>
                <a:gd name="connsiteX46" fmla="*/ 1712293 w 1721618"/>
                <a:gd name="connsiteY46" fmla="*/ 151936 h 296786"/>
                <a:gd name="connsiteX47" fmla="*/ 1719934 w 1721618"/>
                <a:gd name="connsiteY47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42101 w 1721618"/>
                <a:gd name="connsiteY30" fmla="*/ 175116 h 296786"/>
                <a:gd name="connsiteX31" fmla="*/ 1254640 w 1721618"/>
                <a:gd name="connsiteY31" fmla="*/ 163599 h 296786"/>
                <a:gd name="connsiteX32" fmla="*/ 1273943 w 1721618"/>
                <a:gd name="connsiteY32" fmla="*/ 122980 h 296786"/>
                <a:gd name="connsiteX33" fmla="*/ 1281986 w 1721618"/>
                <a:gd name="connsiteY33" fmla="*/ 98853 h 296786"/>
                <a:gd name="connsiteX34" fmla="*/ 1288421 w 1721618"/>
                <a:gd name="connsiteY34" fmla="*/ 77538 h 296786"/>
                <a:gd name="connsiteX35" fmla="*/ 1288019 w 1721618"/>
                <a:gd name="connsiteY35" fmla="*/ 77135 h 296786"/>
                <a:gd name="connsiteX36" fmla="*/ 1298475 w 1721618"/>
                <a:gd name="connsiteY36" fmla="*/ 34910 h 296786"/>
                <a:gd name="connsiteX37" fmla="*/ 1302497 w 1721618"/>
                <a:gd name="connsiteY37" fmla="*/ 23247 h 296786"/>
                <a:gd name="connsiteX38" fmla="*/ 1307322 w 1721618"/>
                <a:gd name="connsiteY38" fmla="*/ 7161 h 296786"/>
                <a:gd name="connsiteX39" fmla="*/ 1360408 w 1721618"/>
                <a:gd name="connsiteY39" fmla="*/ 727 h 296786"/>
                <a:gd name="connsiteX40" fmla="*/ 1508802 w 1721618"/>
                <a:gd name="connsiteY40" fmla="*/ 1128 h 296786"/>
                <a:gd name="connsiteX41" fmla="*/ 1580386 w 1721618"/>
                <a:gd name="connsiteY41" fmla="*/ 14801 h 296786"/>
                <a:gd name="connsiteX42" fmla="*/ 1604113 w 1721618"/>
                <a:gd name="connsiteY42" fmla="*/ 34910 h 296786"/>
                <a:gd name="connsiteX43" fmla="*/ 1640307 w 1721618"/>
                <a:gd name="connsiteY43" fmla="*/ 71102 h 296786"/>
                <a:gd name="connsiteX44" fmla="*/ 1660416 w 1721618"/>
                <a:gd name="connsiteY44" fmla="*/ 90810 h 296786"/>
                <a:gd name="connsiteX45" fmla="*/ 1712293 w 1721618"/>
                <a:gd name="connsiteY45" fmla="*/ 151936 h 296786"/>
                <a:gd name="connsiteX46" fmla="*/ 1719934 w 1721618"/>
                <a:gd name="connsiteY46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54640 w 1721618"/>
                <a:gd name="connsiteY30" fmla="*/ 163599 h 296786"/>
                <a:gd name="connsiteX31" fmla="*/ 1273943 w 1721618"/>
                <a:gd name="connsiteY31" fmla="*/ 122980 h 296786"/>
                <a:gd name="connsiteX32" fmla="*/ 1281986 w 1721618"/>
                <a:gd name="connsiteY32" fmla="*/ 98853 h 296786"/>
                <a:gd name="connsiteX33" fmla="*/ 1288421 w 1721618"/>
                <a:gd name="connsiteY33" fmla="*/ 77538 h 296786"/>
                <a:gd name="connsiteX34" fmla="*/ 1288019 w 1721618"/>
                <a:gd name="connsiteY34" fmla="*/ 77135 h 296786"/>
                <a:gd name="connsiteX35" fmla="*/ 1298475 w 1721618"/>
                <a:gd name="connsiteY35" fmla="*/ 34910 h 296786"/>
                <a:gd name="connsiteX36" fmla="*/ 1302497 w 1721618"/>
                <a:gd name="connsiteY36" fmla="*/ 23247 h 296786"/>
                <a:gd name="connsiteX37" fmla="*/ 1307322 w 1721618"/>
                <a:gd name="connsiteY37" fmla="*/ 7161 h 296786"/>
                <a:gd name="connsiteX38" fmla="*/ 1360408 w 1721618"/>
                <a:gd name="connsiteY38" fmla="*/ 727 h 296786"/>
                <a:gd name="connsiteX39" fmla="*/ 1508802 w 1721618"/>
                <a:gd name="connsiteY39" fmla="*/ 1128 h 296786"/>
                <a:gd name="connsiteX40" fmla="*/ 1580386 w 1721618"/>
                <a:gd name="connsiteY40" fmla="*/ 14801 h 296786"/>
                <a:gd name="connsiteX41" fmla="*/ 1604113 w 1721618"/>
                <a:gd name="connsiteY41" fmla="*/ 34910 h 296786"/>
                <a:gd name="connsiteX42" fmla="*/ 1640307 w 1721618"/>
                <a:gd name="connsiteY42" fmla="*/ 71102 h 296786"/>
                <a:gd name="connsiteX43" fmla="*/ 1660416 w 1721618"/>
                <a:gd name="connsiteY43" fmla="*/ 90810 h 296786"/>
                <a:gd name="connsiteX44" fmla="*/ 1712293 w 1721618"/>
                <a:gd name="connsiteY44" fmla="*/ 151936 h 296786"/>
                <a:gd name="connsiteX45" fmla="*/ 1719934 w 1721618"/>
                <a:gd name="connsiteY45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91028 w 1721618"/>
                <a:gd name="connsiteY5" fmla="*/ 290145 h 296786"/>
                <a:gd name="connsiteX6" fmla="*/ 1250349 w 1721618"/>
                <a:gd name="connsiteY6" fmla="*/ 296763 h 296786"/>
                <a:gd name="connsiteX7" fmla="*/ 1242101 w 1721618"/>
                <a:gd name="connsiteY7" fmla="*/ 296786 h 296786"/>
                <a:gd name="connsiteX8" fmla="*/ 1242101 w 1721618"/>
                <a:gd name="connsiteY8" fmla="*/ 290284 h 296786"/>
                <a:gd name="connsiteX9" fmla="*/ 690375 w 1721618"/>
                <a:gd name="connsiteY9" fmla="*/ 291854 h 296786"/>
                <a:gd name="connsiteX10" fmla="*/ 566098 w 1721618"/>
                <a:gd name="connsiteY10" fmla="*/ 291854 h 296786"/>
                <a:gd name="connsiteX11" fmla="*/ 528175 w 1721618"/>
                <a:gd name="connsiteY11" fmla="*/ 294139 h 296786"/>
                <a:gd name="connsiteX12" fmla="*/ 389278 w 1721618"/>
                <a:gd name="connsiteY12" fmla="*/ 292311 h 296786"/>
                <a:gd name="connsiteX13" fmla="*/ 258605 w 1721618"/>
                <a:gd name="connsiteY13" fmla="*/ 294596 h 296786"/>
                <a:gd name="connsiteX14" fmla="*/ 246726 w 1721618"/>
                <a:gd name="connsiteY14" fmla="*/ 293225 h 296786"/>
                <a:gd name="connsiteX15" fmla="*/ 238045 w 1721618"/>
                <a:gd name="connsiteY15" fmla="*/ 294596 h 296786"/>
                <a:gd name="connsiteX16" fmla="*/ 22389 w 1721618"/>
                <a:gd name="connsiteY16" fmla="*/ 294596 h 296786"/>
                <a:gd name="connsiteX17" fmla="*/ 0 w 1721618"/>
                <a:gd name="connsiteY17" fmla="*/ 286372 h 296786"/>
                <a:gd name="connsiteX18" fmla="*/ 132044 w 1721618"/>
                <a:gd name="connsiteY18" fmla="*/ 185397 h 296786"/>
                <a:gd name="connsiteX19" fmla="*/ 191441 w 1721618"/>
                <a:gd name="connsiteY19" fmla="*/ 185397 h 296786"/>
                <a:gd name="connsiteX20" fmla="*/ 334907 w 1721618"/>
                <a:gd name="connsiteY20" fmla="*/ 257587 h 296786"/>
                <a:gd name="connsiteX21" fmla="*/ 457813 w 1721618"/>
                <a:gd name="connsiteY21" fmla="*/ 219208 h 296786"/>
                <a:gd name="connsiteX22" fmla="*/ 493451 w 1721618"/>
                <a:gd name="connsiteY22" fmla="*/ 194992 h 296786"/>
                <a:gd name="connsiteX23" fmla="*/ 497563 w 1721618"/>
                <a:gd name="connsiteY23" fmla="*/ 199104 h 296786"/>
                <a:gd name="connsiteX24" fmla="*/ 498477 w 1721618"/>
                <a:gd name="connsiteY24" fmla="*/ 199561 h 296786"/>
                <a:gd name="connsiteX25" fmla="*/ 500761 w 1721618"/>
                <a:gd name="connsiteY25" fmla="*/ 194992 h 296786"/>
                <a:gd name="connsiteX26" fmla="*/ 543710 w 1721618"/>
                <a:gd name="connsiteY26" fmla="*/ 192708 h 296786"/>
                <a:gd name="connsiteX27" fmla="*/ 759366 w 1721618"/>
                <a:gd name="connsiteY27" fmla="*/ 198647 h 296786"/>
                <a:gd name="connsiteX28" fmla="*/ 984161 w 1721618"/>
                <a:gd name="connsiteY28" fmla="*/ 197277 h 296786"/>
                <a:gd name="connsiteX29" fmla="*/ 1242101 w 1721618"/>
                <a:gd name="connsiteY29" fmla="*/ 198935 h 296786"/>
                <a:gd name="connsiteX30" fmla="*/ 1273943 w 1721618"/>
                <a:gd name="connsiteY30" fmla="*/ 122980 h 296786"/>
                <a:gd name="connsiteX31" fmla="*/ 1281986 w 1721618"/>
                <a:gd name="connsiteY31" fmla="*/ 98853 h 296786"/>
                <a:gd name="connsiteX32" fmla="*/ 1288421 w 1721618"/>
                <a:gd name="connsiteY32" fmla="*/ 77538 h 296786"/>
                <a:gd name="connsiteX33" fmla="*/ 1288019 w 1721618"/>
                <a:gd name="connsiteY33" fmla="*/ 77135 h 296786"/>
                <a:gd name="connsiteX34" fmla="*/ 1298475 w 1721618"/>
                <a:gd name="connsiteY34" fmla="*/ 34910 h 296786"/>
                <a:gd name="connsiteX35" fmla="*/ 1302497 w 1721618"/>
                <a:gd name="connsiteY35" fmla="*/ 23247 h 296786"/>
                <a:gd name="connsiteX36" fmla="*/ 1307322 w 1721618"/>
                <a:gd name="connsiteY36" fmla="*/ 7161 h 296786"/>
                <a:gd name="connsiteX37" fmla="*/ 1360408 w 1721618"/>
                <a:gd name="connsiteY37" fmla="*/ 727 h 296786"/>
                <a:gd name="connsiteX38" fmla="*/ 1508802 w 1721618"/>
                <a:gd name="connsiteY38" fmla="*/ 1128 h 296786"/>
                <a:gd name="connsiteX39" fmla="*/ 1580386 w 1721618"/>
                <a:gd name="connsiteY39" fmla="*/ 14801 h 296786"/>
                <a:gd name="connsiteX40" fmla="*/ 1604113 w 1721618"/>
                <a:gd name="connsiteY40" fmla="*/ 34910 h 296786"/>
                <a:gd name="connsiteX41" fmla="*/ 1640307 w 1721618"/>
                <a:gd name="connsiteY41" fmla="*/ 71102 h 296786"/>
                <a:gd name="connsiteX42" fmla="*/ 1660416 w 1721618"/>
                <a:gd name="connsiteY42" fmla="*/ 90810 h 296786"/>
                <a:gd name="connsiteX43" fmla="*/ 1712293 w 1721618"/>
                <a:gd name="connsiteY43" fmla="*/ 151936 h 296786"/>
                <a:gd name="connsiteX44" fmla="*/ 1719934 w 1721618"/>
                <a:gd name="connsiteY44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50349 w 1721618"/>
                <a:gd name="connsiteY5" fmla="*/ 296763 h 296786"/>
                <a:gd name="connsiteX6" fmla="*/ 1242101 w 1721618"/>
                <a:gd name="connsiteY6" fmla="*/ 296786 h 296786"/>
                <a:gd name="connsiteX7" fmla="*/ 1242101 w 1721618"/>
                <a:gd name="connsiteY7" fmla="*/ 290284 h 296786"/>
                <a:gd name="connsiteX8" fmla="*/ 690375 w 1721618"/>
                <a:gd name="connsiteY8" fmla="*/ 291854 h 296786"/>
                <a:gd name="connsiteX9" fmla="*/ 566098 w 1721618"/>
                <a:gd name="connsiteY9" fmla="*/ 291854 h 296786"/>
                <a:gd name="connsiteX10" fmla="*/ 528175 w 1721618"/>
                <a:gd name="connsiteY10" fmla="*/ 294139 h 296786"/>
                <a:gd name="connsiteX11" fmla="*/ 389278 w 1721618"/>
                <a:gd name="connsiteY11" fmla="*/ 292311 h 296786"/>
                <a:gd name="connsiteX12" fmla="*/ 258605 w 1721618"/>
                <a:gd name="connsiteY12" fmla="*/ 294596 h 296786"/>
                <a:gd name="connsiteX13" fmla="*/ 246726 w 1721618"/>
                <a:gd name="connsiteY13" fmla="*/ 293225 h 296786"/>
                <a:gd name="connsiteX14" fmla="*/ 238045 w 1721618"/>
                <a:gd name="connsiteY14" fmla="*/ 294596 h 296786"/>
                <a:gd name="connsiteX15" fmla="*/ 22389 w 1721618"/>
                <a:gd name="connsiteY15" fmla="*/ 294596 h 296786"/>
                <a:gd name="connsiteX16" fmla="*/ 0 w 1721618"/>
                <a:gd name="connsiteY16" fmla="*/ 286372 h 296786"/>
                <a:gd name="connsiteX17" fmla="*/ 132044 w 1721618"/>
                <a:gd name="connsiteY17" fmla="*/ 185397 h 296786"/>
                <a:gd name="connsiteX18" fmla="*/ 191441 w 1721618"/>
                <a:gd name="connsiteY18" fmla="*/ 185397 h 296786"/>
                <a:gd name="connsiteX19" fmla="*/ 334907 w 1721618"/>
                <a:gd name="connsiteY19" fmla="*/ 257587 h 296786"/>
                <a:gd name="connsiteX20" fmla="*/ 457813 w 1721618"/>
                <a:gd name="connsiteY20" fmla="*/ 219208 h 296786"/>
                <a:gd name="connsiteX21" fmla="*/ 493451 w 1721618"/>
                <a:gd name="connsiteY21" fmla="*/ 194992 h 296786"/>
                <a:gd name="connsiteX22" fmla="*/ 497563 w 1721618"/>
                <a:gd name="connsiteY22" fmla="*/ 199104 h 296786"/>
                <a:gd name="connsiteX23" fmla="*/ 498477 w 1721618"/>
                <a:gd name="connsiteY23" fmla="*/ 199561 h 296786"/>
                <a:gd name="connsiteX24" fmla="*/ 500761 w 1721618"/>
                <a:gd name="connsiteY24" fmla="*/ 194992 h 296786"/>
                <a:gd name="connsiteX25" fmla="*/ 543710 w 1721618"/>
                <a:gd name="connsiteY25" fmla="*/ 192708 h 296786"/>
                <a:gd name="connsiteX26" fmla="*/ 759366 w 1721618"/>
                <a:gd name="connsiteY26" fmla="*/ 198647 h 296786"/>
                <a:gd name="connsiteX27" fmla="*/ 984161 w 1721618"/>
                <a:gd name="connsiteY27" fmla="*/ 197277 h 296786"/>
                <a:gd name="connsiteX28" fmla="*/ 1242101 w 1721618"/>
                <a:gd name="connsiteY28" fmla="*/ 198935 h 296786"/>
                <a:gd name="connsiteX29" fmla="*/ 1273943 w 1721618"/>
                <a:gd name="connsiteY29" fmla="*/ 122980 h 296786"/>
                <a:gd name="connsiteX30" fmla="*/ 1281986 w 1721618"/>
                <a:gd name="connsiteY30" fmla="*/ 98853 h 296786"/>
                <a:gd name="connsiteX31" fmla="*/ 1288421 w 1721618"/>
                <a:gd name="connsiteY31" fmla="*/ 77538 h 296786"/>
                <a:gd name="connsiteX32" fmla="*/ 1288019 w 1721618"/>
                <a:gd name="connsiteY32" fmla="*/ 77135 h 296786"/>
                <a:gd name="connsiteX33" fmla="*/ 1298475 w 1721618"/>
                <a:gd name="connsiteY33" fmla="*/ 34910 h 296786"/>
                <a:gd name="connsiteX34" fmla="*/ 1302497 w 1721618"/>
                <a:gd name="connsiteY34" fmla="*/ 23247 h 296786"/>
                <a:gd name="connsiteX35" fmla="*/ 1307322 w 1721618"/>
                <a:gd name="connsiteY35" fmla="*/ 7161 h 296786"/>
                <a:gd name="connsiteX36" fmla="*/ 1360408 w 1721618"/>
                <a:gd name="connsiteY36" fmla="*/ 727 h 296786"/>
                <a:gd name="connsiteX37" fmla="*/ 1508802 w 1721618"/>
                <a:gd name="connsiteY37" fmla="*/ 1128 h 296786"/>
                <a:gd name="connsiteX38" fmla="*/ 1580386 w 1721618"/>
                <a:gd name="connsiteY38" fmla="*/ 14801 h 296786"/>
                <a:gd name="connsiteX39" fmla="*/ 1604113 w 1721618"/>
                <a:gd name="connsiteY39" fmla="*/ 34910 h 296786"/>
                <a:gd name="connsiteX40" fmla="*/ 1640307 w 1721618"/>
                <a:gd name="connsiteY40" fmla="*/ 71102 h 296786"/>
                <a:gd name="connsiteX41" fmla="*/ 1660416 w 1721618"/>
                <a:gd name="connsiteY41" fmla="*/ 90810 h 296786"/>
                <a:gd name="connsiteX42" fmla="*/ 1712293 w 1721618"/>
                <a:gd name="connsiteY42" fmla="*/ 151936 h 296786"/>
                <a:gd name="connsiteX43" fmla="*/ 1719934 w 1721618"/>
                <a:gd name="connsiteY43" fmla="*/ 186524 h 296786"/>
                <a:gd name="connsiteX0" fmla="*/ 1719934 w 1721618"/>
                <a:gd name="connsiteY0" fmla="*/ 186524 h 296786"/>
                <a:gd name="connsiteX1" fmla="*/ 1716717 w 1721618"/>
                <a:gd name="connsiteY1" fmla="*/ 206230 h 296786"/>
                <a:gd name="connsiteX2" fmla="*/ 1636285 w 1721618"/>
                <a:gd name="connsiteY2" fmla="*/ 233976 h 296786"/>
                <a:gd name="connsiteX3" fmla="*/ 1302459 w 1721618"/>
                <a:gd name="connsiteY3" fmla="*/ 288285 h 296786"/>
                <a:gd name="connsiteX4" fmla="*/ 1302459 w 1721618"/>
                <a:gd name="connsiteY4" fmla="*/ 290112 h 296786"/>
                <a:gd name="connsiteX5" fmla="*/ 1242101 w 1721618"/>
                <a:gd name="connsiteY5" fmla="*/ 296786 h 296786"/>
                <a:gd name="connsiteX6" fmla="*/ 1242101 w 1721618"/>
                <a:gd name="connsiteY6" fmla="*/ 290284 h 296786"/>
                <a:gd name="connsiteX7" fmla="*/ 690375 w 1721618"/>
                <a:gd name="connsiteY7" fmla="*/ 291854 h 296786"/>
                <a:gd name="connsiteX8" fmla="*/ 566098 w 1721618"/>
                <a:gd name="connsiteY8" fmla="*/ 291854 h 296786"/>
                <a:gd name="connsiteX9" fmla="*/ 528175 w 1721618"/>
                <a:gd name="connsiteY9" fmla="*/ 294139 h 296786"/>
                <a:gd name="connsiteX10" fmla="*/ 389278 w 1721618"/>
                <a:gd name="connsiteY10" fmla="*/ 292311 h 296786"/>
                <a:gd name="connsiteX11" fmla="*/ 258605 w 1721618"/>
                <a:gd name="connsiteY11" fmla="*/ 294596 h 296786"/>
                <a:gd name="connsiteX12" fmla="*/ 246726 w 1721618"/>
                <a:gd name="connsiteY12" fmla="*/ 293225 h 296786"/>
                <a:gd name="connsiteX13" fmla="*/ 238045 w 1721618"/>
                <a:gd name="connsiteY13" fmla="*/ 294596 h 296786"/>
                <a:gd name="connsiteX14" fmla="*/ 22389 w 1721618"/>
                <a:gd name="connsiteY14" fmla="*/ 294596 h 296786"/>
                <a:gd name="connsiteX15" fmla="*/ 0 w 1721618"/>
                <a:gd name="connsiteY15" fmla="*/ 286372 h 296786"/>
                <a:gd name="connsiteX16" fmla="*/ 132044 w 1721618"/>
                <a:gd name="connsiteY16" fmla="*/ 185397 h 296786"/>
                <a:gd name="connsiteX17" fmla="*/ 191441 w 1721618"/>
                <a:gd name="connsiteY17" fmla="*/ 185397 h 296786"/>
                <a:gd name="connsiteX18" fmla="*/ 334907 w 1721618"/>
                <a:gd name="connsiteY18" fmla="*/ 257587 h 296786"/>
                <a:gd name="connsiteX19" fmla="*/ 457813 w 1721618"/>
                <a:gd name="connsiteY19" fmla="*/ 219208 h 296786"/>
                <a:gd name="connsiteX20" fmla="*/ 493451 w 1721618"/>
                <a:gd name="connsiteY20" fmla="*/ 194992 h 296786"/>
                <a:gd name="connsiteX21" fmla="*/ 497563 w 1721618"/>
                <a:gd name="connsiteY21" fmla="*/ 199104 h 296786"/>
                <a:gd name="connsiteX22" fmla="*/ 498477 w 1721618"/>
                <a:gd name="connsiteY22" fmla="*/ 199561 h 296786"/>
                <a:gd name="connsiteX23" fmla="*/ 500761 w 1721618"/>
                <a:gd name="connsiteY23" fmla="*/ 194992 h 296786"/>
                <a:gd name="connsiteX24" fmla="*/ 543710 w 1721618"/>
                <a:gd name="connsiteY24" fmla="*/ 192708 h 296786"/>
                <a:gd name="connsiteX25" fmla="*/ 759366 w 1721618"/>
                <a:gd name="connsiteY25" fmla="*/ 198647 h 296786"/>
                <a:gd name="connsiteX26" fmla="*/ 984161 w 1721618"/>
                <a:gd name="connsiteY26" fmla="*/ 197277 h 296786"/>
                <a:gd name="connsiteX27" fmla="*/ 1242101 w 1721618"/>
                <a:gd name="connsiteY27" fmla="*/ 198935 h 296786"/>
                <a:gd name="connsiteX28" fmla="*/ 1273943 w 1721618"/>
                <a:gd name="connsiteY28" fmla="*/ 122980 h 296786"/>
                <a:gd name="connsiteX29" fmla="*/ 1281986 w 1721618"/>
                <a:gd name="connsiteY29" fmla="*/ 98853 h 296786"/>
                <a:gd name="connsiteX30" fmla="*/ 1288421 w 1721618"/>
                <a:gd name="connsiteY30" fmla="*/ 77538 h 296786"/>
                <a:gd name="connsiteX31" fmla="*/ 1288019 w 1721618"/>
                <a:gd name="connsiteY31" fmla="*/ 77135 h 296786"/>
                <a:gd name="connsiteX32" fmla="*/ 1298475 w 1721618"/>
                <a:gd name="connsiteY32" fmla="*/ 34910 h 296786"/>
                <a:gd name="connsiteX33" fmla="*/ 1302497 w 1721618"/>
                <a:gd name="connsiteY33" fmla="*/ 23247 h 296786"/>
                <a:gd name="connsiteX34" fmla="*/ 1307322 w 1721618"/>
                <a:gd name="connsiteY34" fmla="*/ 7161 h 296786"/>
                <a:gd name="connsiteX35" fmla="*/ 1360408 w 1721618"/>
                <a:gd name="connsiteY35" fmla="*/ 727 h 296786"/>
                <a:gd name="connsiteX36" fmla="*/ 1508802 w 1721618"/>
                <a:gd name="connsiteY36" fmla="*/ 1128 h 296786"/>
                <a:gd name="connsiteX37" fmla="*/ 1580386 w 1721618"/>
                <a:gd name="connsiteY37" fmla="*/ 14801 h 296786"/>
                <a:gd name="connsiteX38" fmla="*/ 1604113 w 1721618"/>
                <a:gd name="connsiteY38" fmla="*/ 34910 h 296786"/>
                <a:gd name="connsiteX39" fmla="*/ 1640307 w 1721618"/>
                <a:gd name="connsiteY39" fmla="*/ 71102 h 296786"/>
                <a:gd name="connsiteX40" fmla="*/ 1660416 w 1721618"/>
                <a:gd name="connsiteY40" fmla="*/ 90810 h 296786"/>
                <a:gd name="connsiteX41" fmla="*/ 1712293 w 1721618"/>
                <a:gd name="connsiteY41" fmla="*/ 151936 h 296786"/>
                <a:gd name="connsiteX42" fmla="*/ 1719934 w 1721618"/>
                <a:gd name="connsiteY42" fmla="*/ 186524 h 296786"/>
                <a:gd name="connsiteX0" fmla="*/ 1719934 w 1721618"/>
                <a:gd name="connsiteY0" fmla="*/ 186524 h 296785"/>
                <a:gd name="connsiteX1" fmla="*/ 1716717 w 1721618"/>
                <a:gd name="connsiteY1" fmla="*/ 206230 h 296785"/>
                <a:gd name="connsiteX2" fmla="*/ 1636285 w 1721618"/>
                <a:gd name="connsiteY2" fmla="*/ 233976 h 296785"/>
                <a:gd name="connsiteX3" fmla="*/ 1302459 w 1721618"/>
                <a:gd name="connsiteY3" fmla="*/ 288285 h 296785"/>
                <a:gd name="connsiteX4" fmla="*/ 1302459 w 1721618"/>
                <a:gd name="connsiteY4" fmla="*/ 290112 h 296785"/>
                <a:gd name="connsiteX5" fmla="*/ 1242101 w 1721618"/>
                <a:gd name="connsiteY5" fmla="*/ 290284 h 296785"/>
                <a:gd name="connsiteX6" fmla="*/ 690375 w 1721618"/>
                <a:gd name="connsiteY6" fmla="*/ 291854 h 296785"/>
                <a:gd name="connsiteX7" fmla="*/ 566098 w 1721618"/>
                <a:gd name="connsiteY7" fmla="*/ 291854 h 296785"/>
                <a:gd name="connsiteX8" fmla="*/ 528175 w 1721618"/>
                <a:gd name="connsiteY8" fmla="*/ 294139 h 296785"/>
                <a:gd name="connsiteX9" fmla="*/ 389278 w 1721618"/>
                <a:gd name="connsiteY9" fmla="*/ 292311 h 296785"/>
                <a:gd name="connsiteX10" fmla="*/ 258605 w 1721618"/>
                <a:gd name="connsiteY10" fmla="*/ 294596 h 296785"/>
                <a:gd name="connsiteX11" fmla="*/ 246726 w 1721618"/>
                <a:gd name="connsiteY11" fmla="*/ 293225 h 296785"/>
                <a:gd name="connsiteX12" fmla="*/ 238045 w 1721618"/>
                <a:gd name="connsiteY12" fmla="*/ 294596 h 296785"/>
                <a:gd name="connsiteX13" fmla="*/ 22389 w 1721618"/>
                <a:gd name="connsiteY13" fmla="*/ 294596 h 296785"/>
                <a:gd name="connsiteX14" fmla="*/ 0 w 1721618"/>
                <a:gd name="connsiteY14" fmla="*/ 286372 h 296785"/>
                <a:gd name="connsiteX15" fmla="*/ 132044 w 1721618"/>
                <a:gd name="connsiteY15" fmla="*/ 185397 h 296785"/>
                <a:gd name="connsiteX16" fmla="*/ 191441 w 1721618"/>
                <a:gd name="connsiteY16" fmla="*/ 185397 h 296785"/>
                <a:gd name="connsiteX17" fmla="*/ 334907 w 1721618"/>
                <a:gd name="connsiteY17" fmla="*/ 257587 h 296785"/>
                <a:gd name="connsiteX18" fmla="*/ 457813 w 1721618"/>
                <a:gd name="connsiteY18" fmla="*/ 219208 h 296785"/>
                <a:gd name="connsiteX19" fmla="*/ 493451 w 1721618"/>
                <a:gd name="connsiteY19" fmla="*/ 194992 h 296785"/>
                <a:gd name="connsiteX20" fmla="*/ 497563 w 1721618"/>
                <a:gd name="connsiteY20" fmla="*/ 199104 h 296785"/>
                <a:gd name="connsiteX21" fmla="*/ 498477 w 1721618"/>
                <a:gd name="connsiteY21" fmla="*/ 199561 h 296785"/>
                <a:gd name="connsiteX22" fmla="*/ 500761 w 1721618"/>
                <a:gd name="connsiteY22" fmla="*/ 194992 h 296785"/>
                <a:gd name="connsiteX23" fmla="*/ 543710 w 1721618"/>
                <a:gd name="connsiteY23" fmla="*/ 192708 h 296785"/>
                <a:gd name="connsiteX24" fmla="*/ 759366 w 1721618"/>
                <a:gd name="connsiteY24" fmla="*/ 198647 h 296785"/>
                <a:gd name="connsiteX25" fmla="*/ 984161 w 1721618"/>
                <a:gd name="connsiteY25" fmla="*/ 197277 h 296785"/>
                <a:gd name="connsiteX26" fmla="*/ 1242101 w 1721618"/>
                <a:gd name="connsiteY26" fmla="*/ 198935 h 296785"/>
                <a:gd name="connsiteX27" fmla="*/ 1273943 w 1721618"/>
                <a:gd name="connsiteY27" fmla="*/ 122980 h 296785"/>
                <a:gd name="connsiteX28" fmla="*/ 1281986 w 1721618"/>
                <a:gd name="connsiteY28" fmla="*/ 98853 h 296785"/>
                <a:gd name="connsiteX29" fmla="*/ 1288421 w 1721618"/>
                <a:gd name="connsiteY29" fmla="*/ 77538 h 296785"/>
                <a:gd name="connsiteX30" fmla="*/ 1288019 w 1721618"/>
                <a:gd name="connsiteY30" fmla="*/ 77135 h 296785"/>
                <a:gd name="connsiteX31" fmla="*/ 1298475 w 1721618"/>
                <a:gd name="connsiteY31" fmla="*/ 34910 h 296785"/>
                <a:gd name="connsiteX32" fmla="*/ 1302497 w 1721618"/>
                <a:gd name="connsiteY32" fmla="*/ 23247 h 296785"/>
                <a:gd name="connsiteX33" fmla="*/ 1307322 w 1721618"/>
                <a:gd name="connsiteY33" fmla="*/ 7161 h 296785"/>
                <a:gd name="connsiteX34" fmla="*/ 1360408 w 1721618"/>
                <a:gd name="connsiteY34" fmla="*/ 727 h 296785"/>
                <a:gd name="connsiteX35" fmla="*/ 1508802 w 1721618"/>
                <a:gd name="connsiteY35" fmla="*/ 1128 h 296785"/>
                <a:gd name="connsiteX36" fmla="*/ 1580386 w 1721618"/>
                <a:gd name="connsiteY36" fmla="*/ 14801 h 296785"/>
                <a:gd name="connsiteX37" fmla="*/ 1604113 w 1721618"/>
                <a:gd name="connsiteY37" fmla="*/ 34910 h 296785"/>
                <a:gd name="connsiteX38" fmla="*/ 1640307 w 1721618"/>
                <a:gd name="connsiteY38" fmla="*/ 71102 h 296785"/>
                <a:gd name="connsiteX39" fmla="*/ 1660416 w 1721618"/>
                <a:gd name="connsiteY39" fmla="*/ 90810 h 296785"/>
                <a:gd name="connsiteX40" fmla="*/ 1712293 w 1721618"/>
                <a:gd name="connsiteY40" fmla="*/ 151936 h 296785"/>
                <a:gd name="connsiteX41" fmla="*/ 1719934 w 1721618"/>
                <a:gd name="connsiteY41" fmla="*/ 186524 h 29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21618" h="296785">
                  <a:moveTo>
                    <a:pt x="1719934" y="186524"/>
                  </a:moveTo>
                  <a:cubicBezTo>
                    <a:pt x="1719130" y="192957"/>
                    <a:pt x="1717922" y="199794"/>
                    <a:pt x="1716717" y="206230"/>
                  </a:cubicBezTo>
                  <a:cubicBezTo>
                    <a:pt x="1694196" y="227543"/>
                    <a:pt x="1664034" y="227543"/>
                    <a:pt x="1636285" y="233976"/>
                  </a:cubicBezTo>
                  <a:lnTo>
                    <a:pt x="1302459" y="288285"/>
                  </a:lnTo>
                  <a:lnTo>
                    <a:pt x="1302459" y="290112"/>
                  </a:lnTo>
                  <a:lnTo>
                    <a:pt x="1242101" y="290284"/>
                  </a:lnTo>
                  <a:lnTo>
                    <a:pt x="690375" y="291854"/>
                  </a:lnTo>
                  <a:lnTo>
                    <a:pt x="566098" y="291854"/>
                  </a:lnTo>
                  <a:cubicBezTo>
                    <a:pt x="553305" y="292311"/>
                    <a:pt x="540969" y="292768"/>
                    <a:pt x="528175" y="294139"/>
                  </a:cubicBezTo>
                  <a:cubicBezTo>
                    <a:pt x="481572" y="298708"/>
                    <a:pt x="435425" y="296880"/>
                    <a:pt x="389278" y="292311"/>
                  </a:cubicBezTo>
                  <a:cubicBezTo>
                    <a:pt x="344350" y="292387"/>
                    <a:pt x="282364" y="294444"/>
                    <a:pt x="258605" y="294596"/>
                  </a:cubicBezTo>
                  <a:cubicBezTo>
                    <a:pt x="234846" y="294748"/>
                    <a:pt x="250381" y="294596"/>
                    <a:pt x="246726" y="293225"/>
                  </a:cubicBezTo>
                  <a:lnTo>
                    <a:pt x="238045" y="294596"/>
                  </a:lnTo>
                  <a:lnTo>
                    <a:pt x="22389" y="294596"/>
                  </a:lnTo>
                  <a:cubicBezTo>
                    <a:pt x="14621" y="294596"/>
                    <a:pt x="3199" y="299622"/>
                    <a:pt x="0" y="286372"/>
                  </a:cubicBezTo>
                  <a:cubicBezTo>
                    <a:pt x="47061" y="256673"/>
                    <a:pt x="87725" y="218751"/>
                    <a:pt x="132044" y="185397"/>
                  </a:cubicBezTo>
                  <a:cubicBezTo>
                    <a:pt x="151691" y="179914"/>
                    <a:pt x="171794" y="179914"/>
                    <a:pt x="191441" y="185397"/>
                  </a:cubicBezTo>
                  <a:cubicBezTo>
                    <a:pt x="235303" y="217837"/>
                    <a:pt x="283278" y="241139"/>
                    <a:pt x="334907" y="257587"/>
                  </a:cubicBezTo>
                  <a:cubicBezTo>
                    <a:pt x="382425" y="266268"/>
                    <a:pt x="419891" y="242509"/>
                    <a:pt x="457813" y="219208"/>
                  </a:cubicBezTo>
                  <a:cubicBezTo>
                    <a:pt x="470149" y="211897"/>
                    <a:pt x="481572" y="203216"/>
                    <a:pt x="493451" y="194992"/>
                  </a:cubicBezTo>
                  <a:cubicBezTo>
                    <a:pt x="497106" y="193621"/>
                    <a:pt x="498934" y="194992"/>
                    <a:pt x="497563" y="199104"/>
                  </a:cubicBezTo>
                  <a:cubicBezTo>
                    <a:pt x="498020" y="199561"/>
                    <a:pt x="498020" y="199561"/>
                    <a:pt x="498477" y="199561"/>
                  </a:cubicBezTo>
                  <a:cubicBezTo>
                    <a:pt x="499391" y="198190"/>
                    <a:pt x="499848" y="196819"/>
                    <a:pt x="500761" y="194992"/>
                  </a:cubicBezTo>
                  <a:cubicBezTo>
                    <a:pt x="514926" y="190423"/>
                    <a:pt x="529546" y="192708"/>
                    <a:pt x="543710" y="192708"/>
                  </a:cubicBezTo>
                  <a:lnTo>
                    <a:pt x="759366" y="198647"/>
                  </a:lnTo>
                  <a:cubicBezTo>
                    <a:pt x="805437" y="199485"/>
                    <a:pt x="899330" y="197201"/>
                    <a:pt x="984161" y="197277"/>
                  </a:cubicBezTo>
                  <a:lnTo>
                    <a:pt x="1242101" y="198935"/>
                  </a:lnTo>
                  <a:lnTo>
                    <a:pt x="1273943" y="122980"/>
                  </a:lnTo>
                  <a:cubicBezTo>
                    <a:pt x="1275150" y="114537"/>
                    <a:pt x="1277161" y="106091"/>
                    <a:pt x="1281986" y="98853"/>
                  </a:cubicBezTo>
                  <a:cubicBezTo>
                    <a:pt x="1282791" y="91211"/>
                    <a:pt x="1284802" y="84375"/>
                    <a:pt x="1288421" y="77538"/>
                  </a:cubicBezTo>
                  <a:lnTo>
                    <a:pt x="1288019" y="77135"/>
                  </a:lnTo>
                  <a:cubicBezTo>
                    <a:pt x="1288019" y="62256"/>
                    <a:pt x="1292845" y="48583"/>
                    <a:pt x="1298475" y="34910"/>
                  </a:cubicBezTo>
                  <a:cubicBezTo>
                    <a:pt x="1299682" y="30887"/>
                    <a:pt x="1301290" y="27270"/>
                    <a:pt x="1302497" y="23247"/>
                  </a:cubicBezTo>
                  <a:cubicBezTo>
                    <a:pt x="1304105" y="18020"/>
                    <a:pt x="1305715" y="12388"/>
                    <a:pt x="1307322" y="7161"/>
                  </a:cubicBezTo>
                  <a:cubicBezTo>
                    <a:pt x="1325018" y="4345"/>
                    <a:pt x="1342712" y="727"/>
                    <a:pt x="1360408" y="727"/>
                  </a:cubicBezTo>
                  <a:cubicBezTo>
                    <a:pt x="1409871" y="325"/>
                    <a:pt x="1459337" y="-883"/>
                    <a:pt x="1508802" y="1128"/>
                  </a:cubicBezTo>
                  <a:cubicBezTo>
                    <a:pt x="1532931" y="2335"/>
                    <a:pt x="1558670" y="325"/>
                    <a:pt x="1580386" y="14801"/>
                  </a:cubicBezTo>
                  <a:cubicBezTo>
                    <a:pt x="1588429" y="20834"/>
                    <a:pt x="1598482" y="25257"/>
                    <a:pt x="1604113" y="34910"/>
                  </a:cubicBezTo>
                  <a:cubicBezTo>
                    <a:pt x="1620199" y="42953"/>
                    <a:pt x="1633069" y="54213"/>
                    <a:pt x="1640307" y="71102"/>
                  </a:cubicBezTo>
                  <a:cubicBezTo>
                    <a:pt x="1648350" y="76332"/>
                    <a:pt x="1654785" y="83168"/>
                    <a:pt x="1660416" y="90810"/>
                  </a:cubicBezTo>
                  <a:cubicBezTo>
                    <a:pt x="1682131" y="107297"/>
                    <a:pt x="1696609" y="130222"/>
                    <a:pt x="1712293" y="151936"/>
                  </a:cubicBezTo>
                  <a:cubicBezTo>
                    <a:pt x="1712293" y="164404"/>
                    <a:pt x="1726368" y="174458"/>
                    <a:pt x="1719934" y="18652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  <a:effectLst>
              <a:innerShdw blurRad="63500" dist="50800">
                <a:schemeClr val="accent1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17E210-0831-4AC1-B6F1-1464A9993E7A}"/>
                </a:ext>
              </a:extLst>
            </p:cNvPr>
            <p:cNvSpPr/>
            <p:nvPr/>
          </p:nvSpPr>
          <p:spPr>
            <a:xfrm rot="16200000">
              <a:off x="4635643" y="4468484"/>
              <a:ext cx="3263809" cy="219312"/>
            </a:xfrm>
            <a:custGeom>
              <a:avLst/>
              <a:gdLst>
                <a:gd name="connsiteX0" fmla="*/ 3167811 w 3167811"/>
                <a:gd name="connsiteY0" fmla="*/ 43158 h 219312"/>
                <a:gd name="connsiteX1" fmla="*/ 3167811 w 3167811"/>
                <a:gd name="connsiteY1" fmla="*/ 211622 h 219312"/>
                <a:gd name="connsiteX2" fmla="*/ 3139836 w 3167811"/>
                <a:gd name="connsiteY2" fmla="*/ 214286 h 219312"/>
                <a:gd name="connsiteX3" fmla="*/ 1691467 w 3167811"/>
                <a:gd name="connsiteY3" fmla="*/ 219312 h 219312"/>
                <a:gd name="connsiteX4" fmla="*/ 1430578 w 3167811"/>
                <a:gd name="connsiteY4" fmla="*/ 215200 h 219312"/>
                <a:gd name="connsiteX5" fmla="*/ 113795 w 3167811"/>
                <a:gd name="connsiteY5" fmla="*/ 202864 h 219312"/>
                <a:gd name="connsiteX6" fmla="*/ 105113 w 3167811"/>
                <a:gd name="connsiteY6" fmla="*/ 201036 h 219312"/>
                <a:gd name="connsiteX7" fmla="*/ 15561 w 3167811"/>
                <a:gd name="connsiteY7" fmla="*/ 111027 h 219312"/>
                <a:gd name="connsiteX8" fmla="*/ 27 w 3167811"/>
                <a:gd name="connsiteY8" fmla="*/ 72190 h 219312"/>
                <a:gd name="connsiteX9" fmla="*/ 1854 w 3167811"/>
                <a:gd name="connsiteY9" fmla="*/ 0 h 219312"/>
                <a:gd name="connsiteX10" fmla="*/ 1023480 w 3167811"/>
                <a:gd name="connsiteY10" fmla="*/ 5940 h 219312"/>
                <a:gd name="connsiteX11" fmla="*/ 1034446 w 3167811"/>
                <a:gd name="connsiteY11" fmla="*/ 8224 h 219312"/>
                <a:gd name="connsiteX12" fmla="*/ 1151412 w 3167811"/>
                <a:gd name="connsiteY12" fmla="*/ 45690 h 219312"/>
                <a:gd name="connsiteX13" fmla="*/ 1153697 w 3167811"/>
                <a:gd name="connsiteY13" fmla="*/ 49345 h 219312"/>
                <a:gd name="connsiteX14" fmla="*/ 1207154 w 3167811"/>
                <a:gd name="connsiteY14" fmla="*/ 44776 h 219312"/>
                <a:gd name="connsiteX15" fmla="*/ 1239137 w 3167811"/>
                <a:gd name="connsiteY15" fmla="*/ 12336 h 219312"/>
                <a:gd name="connsiteX16" fmla="*/ 1242335 w 3167811"/>
                <a:gd name="connsiteY16" fmla="*/ 12793 h 219312"/>
                <a:gd name="connsiteX17" fmla="*/ 1303103 w 3167811"/>
                <a:gd name="connsiteY17" fmla="*/ 15534 h 219312"/>
                <a:gd name="connsiteX18" fmla="*/ 1634355 w 3167811"/>
                <a:gd name="connsiteY18" fmla="*/ 21474 h 219312"/>
                <a:gd name="connsiteX19" fmla="*/ 1636182 w 3167811"/>
                <a:gd name="connsiteY19" fmla="*/ 21474 h 219312"/>
                <a:gd name="connsiteX20" fmla="*/ 2103133 w 3167811"/>
                <a:gd name="connsiteY20" fmla="*/ 26500 h 219312"/>
                <a:gd name="connsiteX21" fmla="*/ 2454945 w 3167811"/>
                <a:gd name="connsiteY21" fmla="*/ 27414 h 219312"/>
                <a:gd name="connsiteX22" fmla="*/ 2515256 w 3167811"/>
                <a:gd name="connsiteY22" fmla="*/ 31526 h 219312"/>
                <a:gd name="connsiteX23" fmla="*/ 2718576 w 3167811"/>
                <a:gd name="connsiteY23" fmla="*/ 32440 h 219312"/>
                <a:gd name="connsiteX24" fmla="*/ 3028353 w 3167811"/>
                <a:gd name="connsiteY24" fmla="*/ 37466 h 219312"/>
                <a:gd name="connsiteX25" fmla="*/ 3126129 w 3167811"/>
                <a:gd name="connsiteY25" fmla="*/ 40207 h 219312"/>
                <a:gd name="connsiteX0" fmla="*/ 3167811 w 3243631"/>
                <a:gd name="connsiteY0" fmla="*/ 43158 h 219312"/>
                <a:gd name="connsiteX1" fmla="*/ 3167811 w 3243631"/>
                <a:gd name="connsiteY1" fmla="*/ 211622 h 219312"/>
                <a:gd name="connsiteX2" fmla="*/ 3139836 w 3243631"/>
                <a:gd name="connsiteY2" fmla="*/ 214286 h 219312"/>
                <a:gd name="connsiteX3" fmla="*/ 1691467 w 3243631"/>
                <a:gd name="connsiteY3" fmla="*/ 219312 h 219312"/>
                <a:gd name="connsiteX4" fmla="*/ 1430578 w 3243631"/>
                <a:gd name="connsiteY4" fmla="*/ 215200 h 219312"/>
                <a:gd name="connsiteX5" fmla="*/ 113795 w 3243631"/>
                <a:gd name="connsiteY5" fmla="*/ 202864 h 219312"/>
                <a:gd name="connsiteX6" fmla="*/ 105113 w 3243631"/>
                <a:gd name="connsiteY6" fmla="*/ 201036 h 219312"/>
                <a:gd name="connsiteX7" fmla="*/ 15561 w 3243631"/>
                <a:gd name="connsiteY7" fmla="*/ 111027 h 219312"/>
                <a:gd name="connsiteX8" fmla="*/ 27 w 3243631"/>
                <a:gd name="connsiteY8" fmla="*/ 72190 h 219312"/>
                <a:gd name="connsiteX9" fmla="*/ 1854 w 3243631"/>
                <a:gd name="connsiteY9" fmla="*/ 0 h 219312"/>
                <a:gd name="connsiteX10" fmla="*/ 1023480 w 3243631"/>
                <a:gd name="connsiteY10" fmla="*/ 5940 h 219312"/>
                <a:gd name="connsiteX11" fmla="*/ 1034446 w 3243631"/>
                <a:gd name="connsiteY11" fmla="*/ 8224 h 219312"/>
                <a:gd name="connsiteX12" fmla="*/ 1151412 w 3243631"/>
                <a:gd name="connsiteY12" fmla="*/ 45690 h 219312"/>
                <a:gd name="connsiteX13" fmla="*/ 1153697 w 3243631"/>
                <a:gd name="connsiteY13" fmla="*/ 49345 h 219312"/>
                <a:gd name="connsiteX14" fmla="*/ 1207154 w 3243631"/>
                <a:gd name="connsiteY14" fmla="*/ 44776 h 219312"/>
                <a:gd name="connsiteX15" fmla="*/ 1239137 w 3243631"/>
                <a:gd name="connsiteY15" fmla="*/ 12336 h 219312"/>
                <a:gd name="connsiteX16" fmla="*/ 1242335 w 3243631"/>
                <a:gd name="connsiteY16" fmla="*/ 12793 h 219312"/>
                <a:gd name="connsiteX17" fmla="*/ 1303103 w 3243631"/>
                <a:gd name="connsiteY17" fmla="*/ 15534 h 219312"/>
                <a:gd name="connsiteX18" fmla="*/ 1634355 w 3243631"/>
                <a:gd name="connsiteY18" fmla="*/ 21474 h 219312"/>
                <a:gd name="connsiteX19" fmla="*/ 1636182 w 3243631"/>
                <a:gd name="connsiteY19" fmla="*/ 21474 h 219312"/>
                <a:gd name="connsiteX20" fmla="*/ 2103133 w 3243631"/>
                <a:gd name="connsiteY20" fmla="*/ 26500 h 219312"/>
                <a:gd name="connsiteX21" fmla="*/ 2454945 w 3243631"/>
                <a:gd name="connsiteY21" fmla="*/ 27414 h 219312"/>
                <a:gd name="connsiteX22" fmla="*/ 2515256 w 3243631"/>
                <a:gd name="connsiteY22" fmla="*/ 31526 h 219312"/>
                <a:gd name="connsiteX23" fmla="*/ 2718576 w 3243631"/>
                <a:gd name="connsiteY23" fmla="*/ 32440 h 219312"/>
                <a:gd name="connsiteX24" fmla="*/ 3028353 w 3243631"/>
                <a:gd name="connsiteY24" fmla="*/ 37466 h 219312"/>
                <a:gd name="connsiteX25" fmla="*/ 3126129 w 3243631"/>
                <a:gd name="connsiteY25" fmla="*/ 40207 h 219312"/>
                <a:gd name="connsiteX26" fmla="*/ 3167811 w 3243631"/>
                <a:gd name="connsiteY26" fmla="*/ 43158 h 219312"/>
                <a:gd name="connsiteX0" fmla="*/ 3167811 w 3282115"/>
                <a:gd name="connsiteY0" fmla="*/ 43158 h 219312"/>
                <a:gd name="connsiteX1" fmla="*/ 3167811 w 3282115"/>
                <a:gd name="connsiteY1" fmla="*/ 211622 h 219312"/>
                <a:gd name="connsiteX2" fmla="*/ 3139836 w 3282115"/>
                <a:gd name="connsiteY2" fmla="*/ 214286 h 219312"/>
                <a:gd name="connsiteX3" fmla="*/ 1691467 w 3282115"/>
                <a:gd name="connsiteY3" fmla="*/ 219312 h 219312"/>
                <a:gd name="connsiteX4" fmla="*/ 1430578 w 3282115"/>
                <a:gd name="connsiteY4" fmla="*/ 215200 h 219312"/>
                <a:gd name="connsiteX5" fmla="*/ 113795 w 3282115"/>
                <a:gd name="connsiteY5" fmla="*/ 202864 h 219312"/>
                <a:gd name="connsiteX6" fmla="*/ 105113 w 3282115"/>
                <a:gd name="connsiteY6" fmla="*/ 201036 h 219312"/>
                <a:gd name="connsiteX7" fmla="*/ 15561 w 3282115"/>
                <a:gd name="connsiteY7" fmla="*/ 111027 h 219312"/>
                <a:gd name="connsiteX8" fmla="*/ 27 w 3282115"/>
                <a:gd name="connsiteY8" fmla="*/ 72190 h 219312"/>
                <a:gd name="connsiteX9" fmla="*/ 1854 w 3282115"/>
                <a:gd name="connsiteY9" fmla="*/ 0 h 219312"/>
                <a:gd name="connsiteX10" fmla="*/ 1023480 w 3282115"/>
                <a:gd name="connsiteY10" fmla="*/ 5940 h 219312"/>
                <a:gd name="connsiteX11" fmla="*/ 1034446 w 3282115"/>
                <a:gd name="connsiteY11" fmla="*/ 8224 h 219312"/>
                <a:gd name="connsiteX12" fmla="*/ 1151412 w 3282115"/>
                <a:gd name="connsiteY12" fmla="*/ 45690 h 219312"/>
                <a:gd name="connsiteX13" fmla="*/ 1153697 w 3282115"/>
                <a:gd name="connsiteY13" fmla="*/ 49345 h 219312"/>
                <a:gd name="connsiteX14" fmla="*/ 1207154 w 3282115"/>
                <a:gd name="connsiteY14" fmla="*/ 44776 h 219312"/>
                <a:gd name="connsiteX15" fmla="*/ 1239137 w 3282115"/>
                <a:gd name="connsiteY15" fmla="*/ 12336 h 219312"/>
                <a:gd name="connsiteX16" fmla="*/ 1242335 w 3282115"/>
                <a:gd name="connsiteY16" fmla="*/ 12793 h 219312"/>
                <a:gd name="connsiteX17" fmla="*/ 1303103 w 3282115"/>
                <a:gd name="connsiteY17" fmla="*/ 15534 h 219312"/>
                <a:gd name="connsiteX18" fmla="*/ 1634355 w 3282115"/>
                <a:gd name="connsiteY18" fmla="*/ 21474 h 219312"/>
                <a:gd name="connsiteX19" fmla="*/ 1636182 w 3282115"/>
                <a:gd name="connsiteY19" fmla="*/ 21474 h 219312"/>
                <a:gd name="connsiteX20" fmla="*/ 2103133 w 3282115"/>
                <a:gd name="connsiteY20" fmla="*/ 26500 h 219312"/>
                <a:gd name="connsiteX21" fmla="*/ 2454945 w 3282115"/>
                <a:gd name="connsiteY21" fmla="*/ 27414 h 219312"/>
                <a:gd name="connsiteX22" fmla="*/ 2515256 w 3282115"/>
                <a:gd name="connsiteY22" fmla="*/ 31526 h 219312"/>
                <a:gd name="connsiteX23" fmla="*/ 2718576 w 3282115"/>
                <a:gd name="connsiteY23" fmla="*/ 32440 h 219312"/>
                <a:gd name="connsiteX24" fmla="*/ 3028353 w 3282115"/>
                <a:gd name="connsiteY24" fmla="*/ 37466 h 219312"/>
                <a:gd name="connsiteX25" fmla="*/ 3126129 w 3282115"/>
                <a:gd name="connsiteY25" fmla="*/ 40207 h 219312"/>
                <a:gd name="connsiteX26" fmla="*/ 3167811 w 3282115"/>
                <a:gd name="connsiteY26" fmla="*/ 43158 h 219312"/>
                <a:gd name="connsiteX0" fmla="*/ 3167811 w 3263809"/>
                <a:gd name="connsiteY0" fmla="*/ 43158 h 219312"/>
                <a:gd name="connsiteX1" fmla="*/ 3167811 w 3263809"/>
                <a:gd name="connsiteY1" fmla="*/ 211622 h 219312"/>
                <a:gd name="connsiteX2" fmla="*/ 3139836 w 3263809"/>
                <a:gd name="connsiteY2" fmla="*/ 214286 h 219312"/>
                <a:gd name="connsiteX3" fmla="*/ 1691467 w 3263809"/>
                <a:gd name="connsiteY3" fmla="*/ 219312 h 219312"/>
                <a:gd name="connsiteX4" fmla="*/ 1430578 w 3263809"/>
                <a:gd name="connsiteY4" fmla="*/ 215200 h 219312"/>
                <a:gd name="connsiteX5" fmla="*/ 113795 w 3263809"/>
                <a:gd name="connsiteY5" fmla="*/ 202864 h 219312"/>
                <a:gd name="connsiteX6" fmla="*/ 105113 w 3263809"/>
                <a:gd name="connsiteY6" fmla="*/ 201036 h 219312"/>
                <a:gd name="connsiteX7" fmla="*/ 15561 w 3263809"/>
                <a:gd name="connsiteY7" fmla="*/ 111027 h 219312"/>
                <a:gd name="connsiteX8" fmla="*/ 27 w 3263809"/>
                <a:gd name="connsiteY8" fmla="*/ 72190 h 219312"/>
                <a:gd name="connsiteX9" fmla="*/ 1854 w 3263809"/>
                <a:gd name="connsiteY9" fmla="*/ 0 h 219312"/>
                <a:gd name="connsiteX10" fmla="*/ 1023480 w 3263809"/>
                <a:gd name="connsiteY10" fmla="*/ 5940 h 219312"/>
                <a:gd name="connsiteX11" fmla="*/ 1034446 w 3263809"/>
                <a:gd name="connsiteY11" fmla="*/ 8224 h 219312"/>
                <a:gd name="connsiteX12" fmla="*/ 1151412 w 3263809"/>
                <a:gd name="connsiteY12" fmla="*/ 45690 h 219312"/>
                <a:gd name="connsiteX13" fmla="*/ 1153697 w 3263809"/>
                <a:gd name="connsiteY13" fmla="*/ 49345 h 219312"/>
                <a:gd name="connsiteX14" fmla="*/ 1207154 w 3263809"/>
                <a:gd name="connsiteY14" fmla="*/ 44776 h 219312"/>
                <a:gd name="connsiteX15" fmla="*/ 1239137 w 3263809"/>
                <a:gd name="connsiteY15" fmla="*/ 12336 h 219312"/>
                <a:gd name="connsiteX16" fmla="*/ 1242335 w 3263809"/>
                <a:gd name="connsiteY16" fmla="*/ 12793 h 219312"/>
                <a:gd name="connsiteX17" fmla="*/ 1303103 w 3263809"/>
                <a:gd name="connsiteY17" fmla="*/ 15534 h 219312"/>
                <a:gd name="connsiteX18" fmla="*/ 1634355 w 3263809"/>
                <a:gd name="connsiteY18" fmla="*/ 21474 h 219312"/>
                <a:gd name="connsiteX19" fmla="*/ 1636182 w 3263809"/>
                <a:gd name="connsiteY19" fmla="*/ 21474 h 219312"/>
                <a:gd name="connsiteX20" fmla="*/ 2103133 w 3263809"/>
                <a:gd name="connsiteY20" fmla="*/ 26500 h 219312"/>
                <a:gd name="connsiteX21" fmla="*/ 2454945 w 3263809"/>
                <a:gd name="connsiteY21" fmla="*/ 27414 h 219312"/>
                <a:gd name="connsiteX22" fmla="*/ 2515256 w 3263809"/>
                <a:gd name="connsiteY22" fmla="*/ 31526 h 219312"/>
                <a:gd name="connsiteX23" fmla="*/ 2718576 w 3263809"/>
                <a:gd name="connsiteY23" fmla="*/ 32440 h 219312"/>
                <a:gd name="connsiteX24" fmla="*/ 3028353 w 3263809"/>
                <a:gd name="connsiteY24" fmla="*/ 37466 h 219312"/>
                <a:gd name="connsiteX25" fmla="*/ 3126129 w 3263809"/>
                <a:gd name="connsiteY25" fmla="*/ 40207 h 219312"/>
                <a:gd name="connsiteX26" fmla="*/ 3167811 w 3263809"/>
                <a:gd name="connsiteY26" fmla="*/ 43158 h 21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63809" h="219312">
                  <a:moveTo>
                    <a:pt x="3167811" y="43158"/>
                  </a:moveTo>
                  <a:cubicBezTo>
                    <a:pt x="3290641" y="54957"/>
                    <a:pt x="3300876" y="196410"/>
                    <a:pt x="3167811" y="211622"/>
                  </a:cubicBezTo>
                  <a:lnTo>
                    <a:pt x="3139836" y="214286"/>
                  </a:lnTo>
                  <a:lnTo>
                    <a:pt x="1691467" y="219312"/>
                  </a:lnTo>
                  <a:lnTo>
                    <a:pt x="1430578" y="215200"/>
                  </a:lnTo>
                  <a:lnTo>
                    <a:pt x="113795" y="202864"/>
                  </a:lnTo>
                  <a:cubicBezTo>
                    <a:pt x="22110" y="202026"/>
                    <a:pt x="107855" y="202407"/>
                    <a:pt x="105113" y="201036"/>
                  </a:cubicBezTo>
                  <a:lnTo>
                    <a:pt x="15561" y="111027"/>
                  </a:lnTo>
                  <a:cubicBezTo>
                    <a:pt x="5053" y="100518"/>
                    <a:pt x="-431" y="87268"/>
                    <a:pt x="27" y="72190"/>
                  </a:cubicBezTo>
                  <a:cubicBezTo>
                    <a:pt x="484" y="48431"/>
                    <a:pt x="940" y="24216"/>
                    <a:pt x="1854" y="0"/>
                  </a:cubicBezTo>
                  <a:lnTo>
                    <a:pt x="1023480" y="5940"/>
                  </a:lnTo>
                  <a:cubicBezTo>
                    <a:pt x="1087979" y="5940"/>
                    <a:pt x="1030791" y="6396"/>
                    <a:pt x="1034446" y="8224"/>
                  </a:cubicBezTo>
                  <a:cubicBezTo>
                    <a:pt x="1071455" y="26043"/>
                    <a:pt x="1109834" y="40664"/>
                    <a:pt x="1151412" y="45690"/>
                  </a:cubicBezTo>
                  <a:cubicBezTo>
                    <a:pt x="1151869" y="47061"/>
                    <a:pt x="1152783" y="47974"/>
                    <a:pt x="1153697" y="49345"/>
                  </a:cubicBezTo>
                  <a:cubicBezTo>
                    <a:pt x="1171973" y="52543"/>
                    <a:pt x="1190705" y="62138"/>
                    <a:pt x="1207154" y="44776"/>
                  </a:cubicBezTo>
                  <a:cubicBezTo>
                    <a:pt x="1218119" y="33810"/>
                    <a:pt x="1228628" y="23302"/>
                    <a:pt x="1239137" y="12336"/>
                  </a:cubicBezTo>
                  <a:cubicBezTo>
                    <a:pt x="1240050" y="12336"/>
                    <a:pt x="1241421" y="12793"/>
                    <a:pt x="1242335" y="12793"/>
                  </a:cubicBezTo>
                  <a:cubicBezTo>
                    <a:pt x="1262439" y="15078"/>
                    <a:pt x="1282542" y="18733"/>
                    <a:pt x="1303103" y="15534"/>
                  </a:cubicBezTo>
                  <a:lnTo>
                    <a:pt x="1634355" y="21474"/>
                  </a:lnTo>
                  <a:lnTo>
                    <a:pt x="1636182" y="21474"/>
                  </a:lnTo>
                  <a:lnTo>
                    <a:pt x="2103133" y="26500"/>
                  </a:lnTo>
                  <a:lnTo>
                    <a:pt x="2454945" y="27414"/>
                  </a:lnTo>
                  <a:cubicBezTo>
                    <a:pt x="2523632" y="28251"/>
                    <a:pt x="2471317" y="30688"/>
                    <a:pt x="2515256" y="31526"/>
                  </a:cubicBezTo>
                  <a:cubicBezTo>
                    <a:pt x="2583334" y="35181"/>
                    <a:pt x="2650955" y="35181"/>
                    <a:pt x="2718576" y="32440"/>
                  </a:cubicBezTo>
                  <a:lnTo>
                    <a:pt x="3028353" y="37466"/>
                  </a:lnTo>
                  <a:cubicBezTo>
                    <a:pt x="3060793" y="38836"/>
                    <a:pt x="3093690" y="40664"/>
                    <a:pt x="3126129" y="40207"/>
                  </a:cubicBezTo>
                  <a:lnTo>
                    <a:pt x="3167811" y="43158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 w="9525" cap="flat">
              <a:noFill/>
              <a:prstDash val="solid"/>
              <a:miter/>
            </a:ln>
            <a:effectLst>
              <a:innerShdw blurRad="63500" dist="50800">
                <a:schemeClr val="accent1">
                  <a:lumMod val="50000"/>
                  <a:alpha val="50000"/>
                </a:scheme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raphic 6">
            <a:extLst>
              <a:ext uri="{FF2B5EF4-FFF2-40B4-BE49-F238E27FC236}">
                <a16:creationId xmlns:a16="http://schemas.microsoft.com/office/drawing/2014/main" id="{381B5B02-C4B9-4644-B421-EE270AA2E7E1}"/>
              </a:ext>
            </a:extLst>
          </p:cNvPr>
          <p:cNvSpPr/>
          <p:nvPr/>
        </p:nvSpPr>
        <p:spPr>
          <a:xfrm>
            <a:off x="4793844" y="1194701"/>
            <a:ext cx="5377479" cy="1851809"/>
          </a:xfrm>
          <a:custGeom>
            <a:avLst/>
            <a:gdLst>
              <a:gd name="connsiteX0" fmla="*/ 0 w 12169615"/>
              <a:gd name="connsiteY0" fmla="*/ 4491789 h 4491789"/>
              <a:gd name="connsiteX1" fmla="*/ 1577349 w 12169615"/>
              <a:gd name="connsiteY1" fmla="*/ 4491789 h 4491789"/>
              <a:gd name="connsiteX2" fmla="*/ 1577349 w 12169615"/>
              <a:gd name="connsiteY2" fmla="*/ 2631651 h 4491789"/>
              <a:gd name="connsiteX3" fmla="*/ 1898938 w 12169615"/>
              <a:gd name="connsiteY3" fmla="*/ 2631651 h 4491789"/>
              <a:gd name="connsiteX4" fmla="*/ 1898938 w 12169615"/>
              <a:gd name="connsiteY4" fmla="*/ 2804757 h 4491789"/>
              <a:gd name="connsiteX5" fmla="*/ 2489884 w 12169615"/>
              <a:gd name="connsiteY5" fmla="*/ 2804757 h 4491789"/>
              <a:gd name="connsiteX6" fmla="*/ 2489884 w 12169615"/>
              <a:gd name="connsiteY6" fmla="*/ 4059772 h 4491789"/>
              <a:gd name="connsiteX7" fmla="*/ 3773999 w 12169615"/>
              <a:gd name="connsiteY7" fmla="*/ 4059772 h 4491789"/>
              <a:gd name="connsiteX8" fmla="*/ 3773999 w 12169615"/>
              <a:gd name="connsiteY8" fmla="*/ 1951914 h 4491789"/>
              <a:gd name="connsiteX9" fmla="*/ 4103794 w 12169615"/>
              <a:gd name="connsiteY9" fmla="*/ 1951914 h 4491789"/>
              <a:gd name="connsiteX10" fmla="*/ 4103794 w 12169615"/>
              <a:gd name="connsiteY10" fmla="*/ 1799700 h 4491789"/>
              <a:gd name="connsiteX11" fmla="*/ 4229893 w 12169615"/>
              <a:gd name="connsiteY11" fmla="*/ 1799700 h 4491789"/>
              <a:gd name="connsiteX12" fmla="*/ 4229893 w 12169615"/>
              <a:gd name="connsiteY12" fmla="*/ 1575111 h 4491789"/>
              <a:gd name="connsiteX13" fmla="*/ 4499997 w 12169615"/>
              <a:gd name="connsiteY13" fmla="*/ 1575111 h 4491789"/>
              <a:gd name="connsiteX14" fmla="*/ 4499997 w 12169615"/>
              <a:gd name="connsiteY14" fmla="*/ 3675507 h 4491789"/>
              <a:gd name="connsiteX15" fmla="*/ 5772920 w 12169615"/>
              <a:gd name="connsiteY15" fmla="*/ 3675507 h 4491789"/>
              <a:gd name="connsiteX16" fmla="*/ 5772920 w 12169615"/>
              <a:gd name="connsiteY16" fmla="*/ 1010279 h 4491789"/>
              <a:gd name="connsiteX17" fmla="*/ 6228068 w 12169615"/>
              <a:gd name="connsiteY17" fmla="*/ 1199800 h 4491789"/>
              <a:gd name="connsiteX18" fmla="*/ 6207176 w 12169615"/>
              <a:gd name="connsiteY18" fmla="*/ 1722101 h 4491789"/>
              <a:gd name="connsiteX19" fmla="*/ 6528018 w 12169615"/>
              <a:gd name="connsiteY19" fmla="*/ 1737770 h 4491789"/>
              <a:gd name="connsiteX20" fmla="*/ 6528018 w 12169615"/>
              <a:gd name="connsiteY20" fmla="*/ 3230805 h 4491789"/>
              <a:gd name="connsiteX21" fmla="*/ 7788256 w 12169615"/>
              <a:gd name="connsiteY21" fmla="*/ 3230805 h 4491789"/>
              <a:gd name="connsiteX22" fmla="*/ 7788256 w 12169615"/>
              <a:gd name="connsiteY22" fmla="*/ 279804 h 4491789"/>
              <a:gd name="connsiteX23" fmla="*/ 7924800 w 12169615"/>
              <a:gd name="connsiteY23" fmla="*/ 279804 h 4491789"/>
              <a:gd name="connsiteX24" fmla="*/ 7926293 w 12169615"/>
              <a:gd name="connsiteY24" fmla="*/ 533493 h 4491789"/>
              <a:gd name="connsiteX25" fmla="*/ 8062837 w 12169615"/>
              <a:gd name="connsiteY25" fmla="*/ 527524 h 4491789"/>
              <a:gd name="connsiteX26" fmla="*/ 8062837 w 12169615"/>
              <a:gd name="connsiteY26" fmla="*/ 639446 h 4491789"/>
              <a:gd name="connsiteX27" fmla="*/ 8535892 w 12169615"/>
              <a:gd name="connsiteY27" fmla="*/ 658099 h 4491789"/>
              <a:gd name="connsiteX28" fmla="*/ 8535892 w 12169615"/>
              <a:gd name="connsiteY28" fmla="*/ 2765211 h 4491789"/>
              <a:gd name="connsiteX29" fmla="*/ 9787923 w 12169615"/>
              <a:gd name="connsiteY29" fmla="*/ 2765211 h 4491789"/>
              <a:gd name="connsiteX30" fmla="*/ 9787923 w 12169615"/>
              <a:gd name="connsiteY30" fmla="*/ 600646 h 4491789"/>
              <a:gd name="connsiteX31" fmla="*/ 9953567 w 12169615"/>
              <a:gd name="connsiteY31" fmla="*/ 591693 h 4491789"/>
              <a:gd name="connsiteX32" fmla="*/ 9953567 w 12169615"/>
              <a:gd name="connsiteY32" fmla="*/ 476786 h 4491789"/>
              <a:gd name="connsiteX33" fmla="*/ 10102050 w 12169615"/>
              <a:gd name="connsiteY33" fmla="*/ 479771 h 4491789"/>
              <a:gd name="connsiteX34" fmla="*/ 10102796 w 12169615"/>
              <a:gd name="connsiteY34" fmla="*/ 213397 h 4491789"/>
              <a:gd name="connsiteX35" fmla="*/ 10199794 w 12169615"/>
              <a:gd name="connsiteY35" fmla="*/ 213397 h 4491789"/>
              <a:gd name="connsiteX36" fmla="*/ 10201286 w 12169615"/>
              <a:gd name="connsiteY36" fmla="*/ 472309 h 4491789"/>
              <a:gd name="connsiteX37" fmla="*/ 10364692 w 12169615"/>
              <a:gd name="connsiteY37" fmla="*/ 477532 h 4491789"/>
              <a:gd name="connsiteX38" fmla="*/ 10369169 w 12169615"/>
              <a:gd name="connsiteY38" fmla="*/ 596169 h 4491789"/>
              <a:gd name="connsiteX39" fmla="*/ 10538544 w 12169615"/>
              <a:gd name="connsiteY39" fmla="*/ 600646 h 4491789"/>
              <a:gd name="connsiteX40" fmla="*/ 10538544 w 12169615"/>
              <a:gd name="connsiteY40" fmla="*/ 2295140 h 4491789"/>
              <a:gd name="connsiteX41" fmla="*/ 12176331 w 12169615"/>
              <a:gd name="connsiteY41" fmla="*/ 0 h 4491789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  <a:gd name="connsiteX0" fmla="*/ 0 w 13195508"/>
              <a:gd name="connsiteY0" fmla="*/ 4544055 h 4544055"/>
              <a:gd name="connsiteX1" fmla="*/ 1577349 w 13195508"/>
              <a:gd name="connsiteY1" fmla="*/ 4544055 h 4544055"/>
              <a:gd name="connsiteX2" fmla="*/ 1577349 w 13195508"/>
              <a:gd name="connsiteY2" fmla="*/ 2683917 h 4544055"/>
              <a:gd name="connsiteX3" fmla="*/ 1898938 w 13195508"/>
              <a:gd name="connsiteY3" fmla="*/ 2683917 h 4544055"/>
              <a:gd name="connsiteX4" fmla="*/ 1898938 w 13195508"/>
              <a:gd name="connsiteY4" fmla="*/ 2857023 h 4544055"/>
              <a:gd name="connsiteX5" fmla="*/ 2489884 w 13195508"/>
              <a:gd name="connsiteY5" fmla="*/ 2857023 h 4544055"/>
              <a:gd name="connsiteX6" fmla="*/ 2489884 w 13195508"/>
              <a:gd name="connsiteY6" fmla="*/ 4112038 h 4544055"/>
              <a:gd name="connsiteX7" fmla="*/ 3773999 w 13195508"/>
              <a:gd name="connsiteY7" fmla="*/ 4112038 h 4544055"/>
              <a:gd name="connsiteX8" fmla="*/ 3773999 w 13195508"/>
              <a:gd name="connsiteY8" fmla="*/ 2004180 h 4544055"/>
              <a:gd name="connsiteX9" fmla="*/ 4103794 w 13195508"/>
              <a:gd name="connsiteY9" fmla="*/ 2004180 h 4544055"/>
              <a:gd name="connsiteX10" fmla="*/ 4103794 w 13195508"/>
              <a:gd name="connsiteY10" fmla="*/ 1851966 h 4544055"/>
              <a:gd name="connsiteX11" fmla="*/ 4229893 w 13195508"/>
              <a:gd name="connsiteY11" fmla="*/ 1851966 h 4544055"/>
              <a:gd name="connsiteX12" fmla="*/ 4229893 w 13195508"/>
              <a:gd name="connsiteY12" fmla="*/ 1627377 h 4544055"/>
              <a:gd name="connsiteX13" fmla="*/ 4499997 w 13195508"/>
              <a:gd name="connsiteY13" fmla="*/ 1627377 h 4544055"/>
              <a:gd name="connsiteX14" fmla="*/ 4499997 w 13195508"/>
              <a:gd name="connsiteY14" fmla="*/ 3727773 h 4544055"/>
              <a:gd name="connsiteX15" fmla="*/ 5772920 w 13195508"/>
              <a:gd name="connsiteY15" fmla="*/ 3727773 h 4544055"/>
              <a:gd name="connsiteX16" fmla="*/ 5772920 w 13195508"/>
              <a:gd name="connsiteY16" fmla="*/ 1062545 h 4544055"/>
              <a:gd name="connsiteX17" fmla="*/ 6228068 w 13195508"/>
              <a:gd name="connsiteY17" fmla="*/ 1252066 h 4544055"/>
              <a:gd name="connsiteX18" fmla="*/ 6207176 w 13195508"/>
              <a:gd name="connsiteY18" fmla="*/ 1774367 h 4544055"/>
              <a:gd name="connsiteX19" fmla="*/ 6528018 w 13195508"/>
              <a:gd name="connsiteY19" fmla="*/ 1790036 h 4544055"/>
              <a:gd name="connsiteX20" fmla="*/ 6528018 w 13195508"/>
              <a:gd name="connsiteY20" fmla="*/ 3283071 h 4544055"/>
              <a:gd name="connsiteX21" fmla="*/ 7788256 w 13195508"/>
              <a:gd name="connsiteY21" fmla="*/ 3283071 h 4544055"/>
              <a:gd name="connsiteX22" fmla="*/ 7788256 w 13195508"/>
              <a:gd name="connsiteY22" fmla="*/ 332070 h 4544055"/>
              <a:gd name="connsiteX23" fmla="*/ 7924800 w 13195508"/>
              <a:gd name="connsiteY23" fmla="*/ 332070 h 4544055"/>
              <a:gd name="connsiteX24" fmla="*/ 7926293 w 13195508"/>
              <a:gd name="connsiteY24" fmla="*/ 585759 h 4544055"/>
              <a:gd name="connsiteX25" fmla="*/ 8062837 w 13195508"/>
              <a:gd name="connsiteY25" fmla="*/ 579790 h 4544055"/>
              <a:gd name="connsiteX26" fmla="*/ 8062837 w 13195508"/>
              <a:gd name="connsiteY26" fmla="*/ 691712 h 4544055"/>
              <a:gd name="connsiteX27" fmla="*/ 8535892 w 13195508"/>
              <a:gd name="connsiteY27" fmla="*/ 710365 h 4544055"/>
              <a:gd name="connsiteX28" fmla="*/ 8535892 w 13195508"/>
              <a:gd name="connsiteY28" fmla="*/ 2817477 h 4544055"/>
              <a:gd name="connsiteX29" fmla="*/ 9787923 w 13195508"/>
              <a:gd name="connsiteY29" fmla="*/ 2817477 h 4544055"/>
              <a:gd name="connsiteX30" fmla="*/ 9787923 w 13195508"/>
              <a:gd name="connsiteY30" fmla="*/ 652912 h 4544055"/>
              <a:gd name="connsiteX31" fmla="*/ 9953567 w 13195508"/>
              <a:gd name="connsiteY31" fmla="*/ 643959 h 4544055"/>
              <a:gd name="connsiteX32" fmla="*/ 9953567 w 13195508"/>
              <a:gd name="connsiteY32" fmla="*/ 529052 h 4544055"/>
              <a:gd name="connsiteX33" fmla="*/ 10102050 w 13195508"/>
              <a:gd name="connsiteY33" fmla="*/ 532037 h 4544055"/>
              <a:gd name="connsiteX34" fmla="*/ 10102796 w 13195508"/>
              <a:gd name="connsiteY34" fmla="*/ 265663 h 4544055"/>
              <a:gd name="connsiteX35" fmla="*/ 10199794 w 13195508"/>
              <a:gd name="connsiteY35" fmla="*/ 265663 h 4544055"/>
              <a:gd name="connsiteX36" fmla="*/ 10201286 w 13195508"/>
              <a:gd name="connsiteY36" fmla="*/ 524575 h 4544055"/>
              <a:gd name="connsiteX37" fmla="*/ 10364692 w 13195508"/>
              <a:gd name="connsiteY37" fmla="*/ 529798 h 4544055"/>
              <a:gd name="connsiteX38" fmla="*/ 10369169 w 13195508"/>
              <a:gd name="connsiteY38" fmla="*/ 648435 h 4544055"/>
              <a:gd name="connsiteX39" fmla="*/ 10538544 w 13195508"/>
              <a:gd name="connsiteY39" fmla="*/ 652912 h 4544055"/>
              <a:gd name="connsiteX40" fmla="*/ 10538544 w 13195508"/>
              <a:gd name="connsiteY40" fmla="*/ 2347406 h 4544055"/>
              <a:gd name="connsiteX41" fmla="*/ 13195508 w 13195508"/>
              <a:gd name="connsiteY41" fmla="*/ 0 h 454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195508" h="4544055">
                <a:moveTo>
                  <a:pt x="0" y="4544055"/>
                </a:moveTo>
                <a:lnTo>
                  <a:pt x="1577349" y="4544055"/>
                </a:lnTo>
                <a:lnTo>
                  <a:pt x="1577349" y="2683917"/>
                </a:lnTo>
                <a:lnTo>
                  <a:pt x="1898938" y="2683917"/>
                </a:lnTo>
                <a:lnTo>
                  <a:pt x="1898938" y="2857023"/>
                </a:lnTo>
                <a:lnTo>
                  <a:pt x="2489884" y="2857023"/>
                </a:lnTo>
                <a:lnTo>
                  <a:pt x="2489884" y="4112038"/>
                </a:lnTo>
                <a:lnTo>
                  <a:pt x="3773999" y="4112038"/>
                </a:lnTo>
                <a:lnTo>
                  <a:pt x="3773999" y="2004180"/>
                </a:lnTo>
                <a:lnTo>
                  <a:pt x="4103794" y="2004180"/>
                </a:lnTo>
                <a:lnTo>
                  <a:pt x="4103794" y="1851966"/>
                </a:lnTo>
                <a:lnTo>
                  <a:pt x="4229893" y="1851966"/>
                </a:lnTo>
                <a:lnTo>
                  <a:pt x="4229893" y="1627377"/>
                </a:lnTo>
                <a:lnTo>
                  <a:pt x="4499997" y="1627377"/>
                </a:lnTo>
                <a:lnTo>
                  <a:pt x="4499997" y="3727773"/>
                </a:lnTo>
                <a:lnTo>
                  <a:pt x="5772920" y="3727773"/>
                </a:lnTo>
                <a:lnTo>
                  <a:pt x="5772920" y="1062545"/>
                </a:lnTo>
                <a:lnTo>
                  <a:pt x="6228068" y="1252066"/>
                </a:lnTo>
                <a:lnTo>
                  <a:pt x="6207176" y="1774367"/>
                </a:lnTo>
                <a:lnTo>
                  <a:pt x="6528018" y="1790036"/>
                </a:lnTo>
                <a:lnTo>
                  <a:pt x="6528018" y="3283071"/>
                </a:lnTo>
                <a:lnTo>
                  <a:pt x="7788256" y="3283071"/>
                </a:lnTo>
                <a:lnTo>
                  <a:pt x="7788256" y="332070"/>
                </a:lnTo>
                <a:lnTo>
                  <a:pt x="7924800" y="332070"/>
                </a:lnTo>
                <a:cubicBezTo>
                  <a:pt x="7925298" y="416633"/>
                  <a:pt x="7925795" y="501196"/>
                  <a:pt x="7926293" y="585759"/>
                </a:cubicBezTo>
                <a:lnTo>
                  <a:pt x="8062837" y="579790"/>
                </a:lnTo>
                <a:lnTo>
                  <a:pt x="8062837" y="691712"/>
                </a:lnTo>
                <a:lnTo>
                  <a:pt x="8535892" y="710365"/>
                </a:lnTo>
                <a:lnTo>
                  <a:pt x="8535892" y="2817477"/>
                </a:lnTo>
                <a:lnTo>
                  <a:pt x="9787923" y="2817477"/>
                </a:lnTo>
                <a:lnTo>
                  <a:pt x="9787923" y="652912"/>
                </a:lnTo>
                <a:lnTo>
                  <a:pt x="9953567" y="643959"/>
                </a:lnTo>
                <a:lnTo>
                  <a:pt x="9953567" y="529052"/>
                </a:lnTo>
                <a:lnTo>
                  <a:pt x="10102050" y="532037"/>
                </a:lnTo>
                <a:cubicBezTo>
                  <a:pt x="10102299" y="443246"/>
                  <a:pt x="10102547" y="354454"/>
                  <a:pt x="10102796" y="265663"/>
                </a:cubicBezTo>
                <a:lnTo>
                  <a:pt x="10199794" y="265663"/>
                </a:lnTo>
                <a:cubicBezTo>
                  <a:pt x="10200291" y="351967"/>
                  <a:pt x="10200789" y="438271"/>
                  <a:pt x="10201286" y="524575"/>
                </a:cubicBezTo>
                <a:lnTo>
                  <a:pt x="10364692" y="529798"/>
                </a:lnTo>
                <a:lnTo>
                  <a:pt x="10369169" y="648435"/>
                </a:lnTo>
                <a:lnTo>
                  <a:pt x="10538544" y="652912"/>
                </a:lnTo>
                <a:lnTo>
                  <a:pt x="10538544" y="2347406"/>
                </a:lnTo>
                <a:cubicBezTo>
                  <a:pt x="11319667" y="1647690"/>
                  <a:pt x="12335986" y="751980"/>
                  <a:pt x="13195508" y="0"/>
                </a:cubicBezTo>
              </a:path>
            </a:pathLst>
          </a:custGeom>
          <a:noFill/>
          <a:ln w="37307" cap="flat">
            <a:solidFill>
              <a:schemeClr val="accent4"/>
            </a:solidFill>
            <a:prstDash val="solid"/>
            <a:miter/>
            <a:headEnd type="oval" w="lg" len="lg"/>
            <a:tailEnd type="triangle" w="lg" len="lg"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90F86A-242C-4164-8503-A88CF5158FE0}"/>
              </a:ext>
            </a:extLst>
          </p:cNvPr>
          <p:cNvGrpSpPr/>
          <p:nvPr/>
        </p:nvGrpSpPr>
        <p:grpSpPr>
          <a:xfrm>
            <a:off x="4882336" y="3210929"/>
            <a:ext cx="3476700" cy="1739292"/>
            <a:chOff x="6104811" y="2645910"/>
            <a:chExt cx="5295876" cy="2649374"/>
          </a:xfrm>
        </p:grpSpPr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13BE7908-6D4C-48B6-B137-DA96DEA6D752}"/>
                </a:ext>
              </a:extLst>
            </p:cNvPr>
            <p:cNvSpPr/>
            <p:nvPr/>
          </p:nvSpPr>
          <p:spPr>
            <a:xfrm>
              <a:off x="8371922" y="2645910"/>
              <a:ext cx="962431" cy="962431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B9FFC4-7C94-446D-B3CF-92F223C24B45}"/>
                </a:ext>
              </a:extLst>
            </p:cNvPr>
            <p:cNvGrpSpPr/>
            <p:nvPr/>
          </p:nvGrpSpPr>
          <p:grpSpPr>
            <a:xfrm>
              <a:off x="6104811" y="2933651"/>
              <a:ext cx="2771179" cy="1503421"/>
              <a:chOff x="6104811" y="2933651"/>
              <a:chExt cx="2771179" cy="150342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1F05614-516F-47BE-80E9-7BA4B9B249A0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319ACD-1B5A-4F46-8E6B-E55B95EF2CEE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207EF33-78B9-4CD0-B824-4A26ED9B088F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470E72D-3481-4848-9F54-8A0FE29FCB78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924542-7E4D-4A3C-8BB5-052C679249AF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B69B4F-1DC6-46AE-8C0C-F173C81A2C61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37BB58-A02D-4A5C-A788-6541D3E9022A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939086-8D03-4E4E-BCCA-BFE1141BDC6F}"/>
                </a:ext>
              </a:extLst>
            </p:cNvPr>
            <p:cNvSpPr/>
            <p:nvPr/>
          </p:nvSpPr>
          <p:spPr>
            <a:xfrm rot="20519449">
              <a:off x="9161753" y="3115781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E9CB3C-C16A-4973-A5C3-88707354B5E6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78E40AC7-14AA-4BDA-9B06-20B90A3A3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00000" flipH="1">
            <a:off x="4997502" y="4984208"/>
            <a:ext cx="2416763" cy="106214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E034434-6924-4D53-9367-666FBA2675FF}"/>
              </a:ext>
            </a:extLst>
          </p:cNvPr>
          <p:cNvGrpSpPr/>
          <p:nvPr/>
        </p:nvGrpSpPr>
        <p:grpSpPr>
          <a:xfrm>
            <a:off x="9971835" y="1691778"/>
            <a:ext cx="1316040" cy="2456289"/>
            <a:chOff x="3501573" y="3178068"/>
            <a:chExt cx="1340594" cy="273784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93CAC76-1ABF-40EF-AC83-DBF0F3E175D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41ED7ED-88C9-4FFC-B38F-2AC897BBDECE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9B41CB6-0501-494B-8622-BBE531856DB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161A28-260E-4E27-9E5E-CAE76AFC8B4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F1DCC45-60CF-458A-9501-546E3C3B4892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09DAB2-4939-4152-840B-FCD14A875738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D7CF503-7408-4397-8FDB-AB80BA75D733}"/>
                </a:ext>
              </a:extLst>
            </p:cNvPr>
            <p:cNvGrpSpPr/>
            <p:nvPr/>
          </p:nvGrpSpPr>
          <p:grpSpPr>
            <a:xfrm>
              <a:off x="4088523" y="5635852"/>
              <a:ext cx="156199" cy="173080"/>
              <a:chOff x="6768665" y="6038214"/>
              <a:chExt cx="133536" cy="147968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13D6B06-C23A-49FB-A995-55F62E73917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3536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886BFA4-7937-4BCB-B41F-C5DF0405F9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71904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1B30893-DB5C-46EC-875A-FD82D93457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45972ED-BDAF-47D1-B71B-0CC2C48C64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BC91E4-3DE3-4686-98B4-E089D4F8354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FC106A4F-9147-4AB0-B861-E8EEC7CFE447}"/>
              </a:ext>
            </a:extLst>
          </p:cNvPr>
          <p:cNvSpPr/>
          <p:nvPr/>
        </p:nvSpPr>
        <p:spPr>
          <a:xfrm>
            <a:off x="919729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Chevron 11">
            <a:extLst>
              <a:ext uri="{FF2B5EF4-FFF2-40B4-BE49-F238E27FC236}">
                <a16:creationId xmlns:a16="http://schemas.microsoft.com/office/drawing/2014/main" id="{4AF56BDB-41A7-4932-899B-FEDFCB8255E8}"/>
              </a:ext>
            </a:extLst>
          </p:cNvPr>
          <p:cNvSpPr/>
          <p:nvPr/>
        </p:nvSpPr>
        <p:spPr>
          <a:xfrm>
            <a:off x="2990405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Chevron 19">
            <a:extLst>
              <a:ext uri="{FF2B5EF4-FFF2-40B4-BE49-F238E27FC236}">
                <a16:creationId xmlns:a16="http://schemas.microsoft.com/office/drawing/2014/main" id="{FA9FF52D-B01F-46D6-B2FA-EBD8B6C59141}"/>
              </a:ext>
            </a:extLst>
          </p:cNvPr>
          <p:cNvSpPr/>
          <p:nvPr/>
        </p:nvSpPr>
        <p:spPr>
          <a:xfrm>
            <a:off x="5061081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Chevron 27">
            <a:extLst>
              <a:ext uri="{FF2B5EF4-FFF2-40B4-BE49-F238E27FC236}">
                <a16:creationId xmlns:a16="http://schemas.microsoft.com/office/drawing/2014/main" id="{78EDDC00-B7BC-4D8D-95FB-7EBFE25D85E8}"/>
              </a:ext>
            </a:extLst>
          </p:cNvPr>
          <p:cNvSpPr/>
          <p:nvPr/>
        </p:nvSpPr>
        <p:spPr>
          <a:xfrm>
            <a:off x="7131757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Chevron 35">
            <a:extLst>
              <a:ext uri="{FF2B5EF4-FFF2-40B4-BE49-F238E27FC236}">
                <a16:creationId xmlns:a16="http://schemas.microsoft.com/office/drawing/2014/main" id="{742D90F2-7B41-4267-8C08-BCFD05342412}"/>
              </a:ext>
            </a:extLst>
          </p:cNvPr>
          <p:cNvSpPr/>
          <p:nvPr/>
        </p:nvSpPr>
        <p:spPr>
          <a:xfrm>
            <a:off x="9202433" y="3770228"/>
            <a:ext cx="2088000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F54F10FA-499F-4432-871B-D1EE88D9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285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BF842139-3959-4170-932D-3C0581647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961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A89D99D-1890-4ECE-9737-C69CF733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637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F2107A28-43B4-4B1B-B854-AA99F85A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313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D9087CC9-5F5F-40B8-8430-33285DE40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989" y="525885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1F802B-5FC6-484A-A510-8E06F6A23C2B}"/>
              </a:ext>
            </a:extLst>
          </p:cNvPr>
          <p:cNvGrpSpPr/>
          <p:nvPr/>
        </p:nvGrpSpPr>
        <p:grpSpPr>
          <a:xfrm>
            <a:off x="990454" y="4125974"/>
            <a:ext cx="2087997" cy="1107996"/>
            <a:chOff x="6210999" y="1433695"/>
            <a:chExt cx="1457346" cy="7882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9DD727-CC08-4363-A7DC-AD974C4C15D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96F450-E3D2-4A55-AA67-4E7328F2C229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260320-3315-404D-BD96-0C716D76050C}"/>
              </a:ext>
            </a:extLst>
          </p:cNvPr>
          <p:cNvGrpSpPr/>
          <p:nvPr/>
        </p:nvGrpSpPr>
        <p:grpSpPr>
          <a:xfrm>
            <a:off x="3065954" y="4125974"/>
            <a:ext cx="2087997" cy="1107996"/>
            <a:chOff x="6210999" y="1433695"/>
            <a:chExt cx="1457346" cy="78825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154FD2-856B-4CE5-A7DB-A5E5D8CCB76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CB01A-27BA-485F-BE73-2D904571D671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44D52D-49D0-440D-A93A-A8E686753C2B}"/>
              </a:ext>
            </a:extLst>
          </p:cNvPr>
          <p:cNvGrpSpPr/>
          <p:nvPr/>
        </p:nvGrpSpPr>
        <p:grpSpPr>
          <a:xfrm>
            <a:off x="5141454" y="4125974"/>
            <a:ext cx="2087997" cy="1107996"/>
            <a:chOff x="6210999" y="1433695"/>
            <a:chExt cx="1457346" cy="78825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EB46D8-27D9-4976-BEAF-90B914BD4C6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DEA056-2783-42D0-9944-F54EE0C06C25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2F23AF-D4C5-435C-AA42-29DA7CA4EADC}"/>
              </a:ext>
            </a:extLst>
          </p:cNvPr>
          <p:cNvGrpSpPr/>
          <p:nvPr/>
        </p:nvGrpSpPr>
        <p:grpSpPr>
          <a:xfrm>
            <a:off x="7216954" y="4125974"/>
            <a:ext cx="2087997" cy="1107996"/>
            <a:chOff x="6210999" y="1433695"/>
            <a:chExt cx="1457346" cy="7882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CCC938-FB66-4713-9202-8F9EF03F973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1B9AEC-069D-427D-9D8B-00CB6FB0738F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9F4B5F-ACDB-49E3-A661-038708B5A9B1}"/>
              </a:ext>
            </a:extLst>
          </p:cNvPr>
          <p:cNvGrpSpPr/>
          <p:nvPr/>
        </p:nvGrpSpPr>
        <p:grpSpPr>
          <a:xfrm>
            <a:off x="9292452" y="4125974"/>
            <a:ext cx="2087997" cy="1107996"/>
            <a:chOff x="6210999" y="1433695"/>
            <a:chExt cx="1457346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1398FB-0524-4D5E-910C-5A5E85DEA23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741E0F-8D5E-4CC3-913C-4C5A92B803B9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361CC99-9A75-4D49-A76E-47697333768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2812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952C57B-0C5F-4421-81FD-8E8456BD48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30967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4621E8C-0608-4C57-9EE7-41E5B888A95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89122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1739116-4688-4D35-9F52-5453CBC7F7C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47277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55B5D32-E54B-4C29-A672-5F13BDC83E3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05430" y="2012119"/>
            <a:ext cx="1899331" cy="1631946"/>
          </a:xfrm>
          <a:prstGeom prst="bentConnector3">
            <a:avLst>
              <a:gd name="adj1" fmla="val 16901"/>
            </a:avLst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자유형: 도형 54">
            <a:extLst>
              <a:ext uri="{FF2B5EF4-FFF2-40B4-BE49-F238E27FC236}">
                <a16:creationId xmlns:a16="http://schemas.microsoft.com/office/drawing/2014/main" id="{D7A21F0C-F8EA-4984-A0EF-D729F31B4685}"/>
              </a:ext>
            </a:extLst>
          </p:cNvPr>
          <p:cNvSpPr>
            <a:spLocks noChangeAspect="1"/>
          </p:cNvSpPr>
          <p:nvPr/>
        </p:nvSpPr>
        <p:spPr>
          <a:xfrm>
            <a:off x="10080383" y="2712506"/>
            <a:ext cx="349423" cy="565692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9" name="Block Arc 5">
            <a:extLst>
              <a:ext uri="{FF2B5EF4-FFF2-40B4-BE49-F238E27FC236}">
                <a16:creationId xmlns:a16="http://schemas.microsoft.com/office/drawing/2014/main" id="{BAA3BB12-B532-4E84-85F4-4A90BB36B71A}"/>
              </a:ext>
            </a:extLst>
          </p:cNvPr>
          <p:cNvSpPr>
            <a:spLocks noChangeAspect="1"/>
          </p:cNvSpPr>
          <p:nvPr/>
        </p:nvSpPr>
        <p:spPr>
          <a:xfrm rot="10800000">
            <a:off x="5889094" y="2672712"/>
            <a:ext cx="524587" cy="56569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자유형: 도형 61">
            <a:extLst>
              <a:ext uri="{FF2B5EF4-FFF2-40B4-BE49-F238E27FC236}">
                <a16:creationId xmlns:a16="http://schemas.microsoft.com/office/drawing/2014/main" id="{1E7673AE-E933-4008-804F-890843B06328}"/>
              </a:ext>
            </a:extLst>
          </p:cNvPr>
          <p:cNvSpPr>
            <a:spLocks noChangeAspect="1"/>
          </p:cNvSpPr>
          <p:nvPr/>
        </p:nvSpPr>
        <p:spPr>
          <a:xfrm>
            <a:off x="1796381" y="2717939"/>
            <a:ext cx="476141" cy="56569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자유형: 도형 62">
            <a:extLst>
              <a:ext uri="{FF2B5EF4-FFF2-40B4-BE49-F238E27FC236}">
                <a16:creationId xmlns:a16="http://schemas.microsoft.com/office/drawing/2014/main" id="{D16DC1EC-4DB5-42DA-8747-E7AF61A63EE2}"/>
              </a:ext>
            </a:extLst>
          </p:cNvPr>
          <p:cNvSpPr>
            <a:spLocks noChangeAspect="1"/>
          </p:cNvSpPr>
          <p:nvPr/>
        </p:nvSpPr>
        <p:spPr>
          <a:xfrm>
            <a:off x="3827106" y="2704905"/>
            <a:ext cx="565692" cy="501306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6DB4CD4-8F92-45DD-B21A-EFD9D1E002F7}"/>
              </a:ext>
            </a:extLst>
          </p:cNvPr>
          <p:cNvSpPr/>
          <p:nvPr/>
        </p:nvSpPr>
        <p:spPr>
          <a:xfrm>
            <a:off x="8011553" y="2688071"/>
            <a:ext cx="498798" cy="5901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EA924E-E699-4F2E-A90C-82649A9DF8EE}"/>
              </a:ext>
            </a:extLst>
          </p:cNvPr>
          <p:cNvSpPr txBox="1"/>
          <p:nvPr/>
        </p:nvSpPr>
        <p:spPr>
          <a:xfrm>
            <a:off x="1320591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E449AF-13C3-4D65-AD6D-E0667662FD36}"/>
              </a:ext>
            </a:extLst>
          </p:cNvPr>
          <p:cNvSpPr txBox="1"/>
          <p:nvPr/>
        </p:nvSpPr>
        <p:spPr>
          <a:xfrm>
            <a:off x="3391267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D61629-DCC0-4BC3-B5EA-A98279541328}"/>
              </a:ext>
            </a:extLst>
          </p:cNvPr>
          <p:cNvSpPr txBox="1"/>
          <p:nvPr/>
        </p:nvSpPr>
        <p:spPr>
          <a:xfrm>
            <a:off x="5461943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A41A21-9C5D-4E66-8E14-BC7AF8A16F60}"/>
              </a:ext>
            </a:extLst>
          </p:cNvPr>
          <p:cNvSpPr txBox="1"/>
          <p:nvPr/>
        </p:nvSpPr>
        <p:spPr>
          <a:xfrm>
            <a:off x="7532619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5EEEC9-4B72-4D41-A82C-3A2E50CF719D}"/>
              </a:ext>
            </a:extLst>
          </p:cNvPr>
          <p:cNvSpPr txBox="1"/>
          <p:nvPr/>
        </p:nvSpPr>
        <p:spPr>
          <a:xfrm>
            <a:off x="9603295" y="1944700"/>
            <a:ext cx="128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FEDC4D-A483-4D67-820B-8BF61E512323}"/>
              </a:ext>
            </a:extLst>
          </p:cNvPr>
          <p:cNvSpPr/>
          <p:nvPr/>
        </p:nvSpPr>
        <p:spPr>
          <a:xfrm>
            <a:off x="809626" y="612181"/>
            <a:ext cx="5029200" cy="5633638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CFEB52-2320-4F1C-B307-962BF0438AAB}"/>
              </a:ext>
            </a:extLst>
          </p:cNvPr>
          <p:cNvGrpSpPr/>
          <p:nvPr/>
        </p:nvGrpSpPr>
        <p:grpSpPr>
          <a:xfrm>
            <a:off x="1975496" y="2080962"/>
            <a:ext cx="2697460" cy="2696074"/>
            <a:chOff x="4574848" y="1897856"/>
            <a:chExt cx="3028217" cy="30266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116E20-8F11-4309-8D12-7F4741BC1EA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F5F6BD-971A-43CF-AC53-18F0950ADA8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4C02D2-1323-4473-9FA1-F843E5BAA1F0}"/>
              </a:ext>
            </a:extLst>
          </p:cNvPr>
          <p:cNvSpPr txBox="1"/>
          <p:nvPr/>
        </p:nvSpPr>
        <p:spPr>
          <a:xfrm>
            <a:off x="6553200" y="1132036"/>
            <a:ext cx="51435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latin typeface="+mj-lt"/>
                <a:cs typeface="Arial" pitchFamily="34" charset="0"/>
              </a:rPr>
              <a:t>REAL ESTATE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C6AB-4111-413A-8A94-897A79426666}"/>
              </a:ext>
            </a:extLst>
          </p:cNvPr>
          <p:cNvSpPr txBox="1"/>
          <p:nvPr/>
        </p:nvSpPr>
        <p:spPr>
          <a:xfrm>
            <a:off x="6553200" y="2235203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AE9B6-C80F-42B5-9395-F941DDC4C608}"/>
              </a:ext>
            </a:extLst>
          </p:cNvPr>
          <p:cNvSpPr txBox="1"/>
          <p:nvPr/>
        </p:nvSpPr>
        <p:spPr>
          <a:xfrm>
            <a:off x="6553200" y="3062127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86205-5520-421E-8931-18261A628644}"/>
              </a:ext>
            </a:extLst>
          </p:cNvPr>
          <p:cNvSpPr/>
          <p:nvPr/>
        </p:nvSpPr>
        <p:spPr>
          <a:xfrm>
            <a:off x="8147873" y="481934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E9838-CEAF-4CD0-A7F2-71678D4F04F8}"/>
              </a:ext>
            </a:extLst>
          </p:cNvPr>
          <p:cNvSpPr/>
          <p:nvPr/>
        </p:nvSpPr>
        <p:spPr>
          <a:xfrm>
            <a:off x="9762800" y="4808057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BF99F-3AF4-422F-8190-32030C00731E}"/>
              </a:ext>
            </a:extLst>
          </p:cNvPr>
          <p:cNvSpPr txBox="1"/>
          <p:nvPr/>
        </p:nvSpPr>
        <p:spPr>
          <a:xfrm>
            <a:off x="6790305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3B1E6-3A24-4F14-AB9F-E1C640B04055}"/>
              </a:ext>
            </a:extLst>
          </p:cNvPr>
          <p:cNvSpPr txBox="1"/>
          <p:nvPr/>
        </p:nvSpPr>
        <p:spPr>
          <a:xfrm>
            <a:off x="8405232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C91F2-64FB-4A79-A173-E175B1C2D2E3}"/>
              </a:ext>
            </a:extLst>
          </p:cNvPr>
          <p:cNvSpPr txBox="1"/>
          <p:nvPr/>
        </p:nvSpPr>
        <p:spPr>
          <a:xfrm>
            <a:off x="10020159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AE41EB-5A31-4A3E-A7BE-52D0DF0C2B95}"/>
              </a:ext>
            </a:extLst>
          </p:cNvPr>
          <p:cNvSpPr/>
          <p:nvPr/>
        </p:nvSpPr>
        <p:spPr>
          <a:xfrm>
            <a:off x="8809369" y="4671649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33E4E3-3D19-4C27-92EF-98DC3F887FEC}"/>
              </a:ext>
            </a:extLst>
          </p:cNvPr>
          <p:cNvSpPr/>
          <p:nvPr/>
        </p:nvSpPr>
        <p:spPr>
          <a:xfrm>
            <a:off x="7115697" y="4723175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02AEBA-4DD2-4C4E-8698-B3EFD0C97B7C}"/>
              </a:ext>
            </a:extLst>
          </p:cNvPr>
          <p:cNvSpPr/>
          <p:nvPr/>
        </p:nvSpPr>
        <p:spPr>
          <a:xfrm>
            <a:off x="10335445" y="4819347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E7A2F-A3EE-49C0-92BC-9041F9E4725C}"/>
              </a:ext>
            </a:extLst>
          </p:cNvPr>
          <p:cNvGrpSpPr/>
          <p:nvPr/>
        </p:nvGrpSpPr>
        <p:grpSpPr>
          <a:xfrm>
            <a:off x="8020751" y="507165"/>
            <a:ext cx="2036992" cy="690412"/>
            <a:chOff x="363148" y="262896"/>
            <a:chExt cx="2965370" cy="10050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FB1113-EFEB-4E0E-A714-4AF331FB6FFA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564D58-4A13-4335-B68C-B4F231AD6AD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6A9017-82BA-413D-BD13-CBAB41C0B0A1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93C03C-FF88-42AC-A93E-610DC210DC0E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17DBED-DE50-4C89-8615-B31F7EFF769F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543183-7CC4-420D-8ECC-3B2955A898CF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ABEB01-8BA0-4C10-A435-1C39BEAE9B34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F13BF1-7DAF-4E1A-97B5-4D8406B79209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53F3-A20D-460C-8A03-190C5DC01013}"/>
              </a:ext>
            </a:extLst>
          </p:cNvPr>
          <p:cNvSpPr txBox="1"/>
          <p:nvPr/>
        </p:nvSpPr>
        <p:spPr>
          <a:xfrm>
            <a:off x="4591238" y="5018557"/>
            <a:ext cx="33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51718-1E48-48E8-BC0C-3785987BD8E2}"/>
              </a:ext>
            </a:extLst>
          </p:cNvPr>
          <p:cNvSpPr txBox="1"/>
          <p:nvPr/>
        </p:nvSpPr>
        <p:spPr>
          <a:xfrm>
            <a:off x="4591239" y="4384574"/>
            <a:ext cx="33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2FA32-A52A-445E-A99A-749D92B0F3BB}"/>
              </a:ext>
            </a:extLst>
          </p:cNvPr>
          <p:cNvSpPr txBox="1"/>
          <p:nvPr/>
        </p:nvSpPr>
        <p:spPr>
          <a:xfrm>
            <a:off x="4414168" y="2442028"/>
            <a:ext cx="33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1F12E-97CB-4ECF-95B9-D7174B4D230D}"/>
              </a:ext>
            </a:extLst>
          </p:cNvPr>
          <p:cNvSpPr txBox="1"/>
          <p:nvPr/>
        </p:nvSpPr>
        <p:spPr>
          <a:xfrm>
            <a:off x="4414169" y="1808045"/>
            <a:ext cx="33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289C14-BD93-4126-BBD3-DFC5BC3A86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C5C4D3-BF4F-4D4F-AD73-FA4B4167B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3FCF380-2C22-480C-95BA-D338B85D53A5}"/>
              </a:ext>
            </a:extLst>
          </p:cNvPr>
          <p:cNvGrpSpPr/>
          <p:nvPr/>
        </p:nvGrpSpPr>
        <p:grpSpPr>
          <a:xfrm>
            <a:off x="5373966" y="2936460"/>
            <a:ext cx="3102525" cy="2725375"/>
            <a:chOff x="907133" y="3119507"/>
            <a:chExt cx="2579663" cy="226607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341E06-182D-4648-BDFE-D372FF0DE708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5BB430-3FB2-4AD6-89B3-A2EADCE20392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A4BAE85-AFA4-4DC4-9B1D-0074EB1D422D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E67AC38-196C-4EA1-9D6D-555F4B4D672B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6B4013A-E432-44EB-8309-1C19ED0959F2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F3DD40-4990-4E63-95BC-B5A87BBC2FE3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A3AE24-968A-472B-ABC2-284CED205664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2C9DA37-63C6-4A7A-96B1-4EF08D929DDF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997A3-871C-4E8B-81DD-EF966DE3B11F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263319F-F5E5-4FAC-881B-D0FCE33EC05D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3951C9-D2E4-457D-9A1B-048B0FDB0D1A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029098-6AD1-45FC-8529-F308946E4584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DD54D52-614A-4A59-BDD2-C71E16147418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111098-98C0-45AE-AA3F-0EE572026599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C4B94D2-EDE6-4F73-8E6D-9F1F7AF248DC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8821692-AE3C-4480-A417-994D00B75A72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3CC93CB-B193-4570-A46A-4AC91A75116C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5EBA4F2-ACC0-452D-926B-8BEEBB20F4D0}"/>
              </a:ext>
            </a:extLst>
          </p:cNvPr>
          <p:cNvSpPr/>
          <p:nvPr/>
        </p:nvSpPr>
        <p:spPr>
          <a:xfrm>
            <a:off x="5284286" y="5209164"/>
            <a:ext cx="4857169" cy="1670512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57169" h="1670512">
                <a:moveTo>
                  <a:pt x="2376375" y="616"/>
                </a:moveTo>
                <a:cubicBezTo>
                  <a:pt x="2565551" y="-7232"/>
                  <a:pt x="2799184" y="60550"/>
                  <a:pt x="3031707" y="164874"/>
                </a:cubicBezTo>
                <a:cubicBezTo>
                  <a:pt x="3264230" y="269198"/>
                  <a:pt x="3576530" y="439098"/>
                  <a:pt x="3771513" y="626558"/>
                </a:cubicBezTo>
                <a:lnTo>
                  <a:pt x="4857169" y="1655171"/>
                </a:lnTo>
                <a:cubicBezTo>
                  <a:pt x="4427400" y="1658971"/>
                  <a:pt x="3852741" y="1686660"/>
                  <a:pt x="3480313" y="1656843"/>
                </a:cubicBezTo>
                <a:cubicBezTo>
                  <a:pt x="3341349" y="1413018"/>
                  <a:pt x="3230323" y="1030859"/>
                  <a:pt x="2858271" y="997166"/>
                </a:cubicBezTo>
                <a:cubicBezTo>
                  <a:pt x="2502477" y="943960"/>
                  <a:pt x="2073673" y="1110080"/>
                  <a:pt x="1835808" y="1094588"/>
                </a:cubicBezTo>
                <a:cubicBezTo>
                  <a:pt x="1757266" y="1080994"/>
                  <a:pt x="1584416" y="1002361"/>
                  <a:pt x="1496117" y="966002"/>
                </a:cubicBezTo>
                <a:cubicBezTo>
                  <a:pt x="1034072" y="877071"/>
                  <a:pt x="666333" y="775131"/>
                  <a:pt x="184776" y="718719"/>
                </a:cubicBezTo>
                <a:cubicBezTo>
                  <a:pt x="101466" y="705801"/>
                  <a:pt x="174250" y="572563"/>
                  <a:pt x="269799" y="533629"/>
                </a:cubicBezTo>
                <a:lnTo>
                  <a:pt x="1651" y="478414"/>
                </a:lnTo>
                <a:cubicBezTo>
                  <a:pt x="-22693" y="298361"/>
                  <a:pt x="226125" y="277653"/>
                  <a:pt x="487951" y="315479"/>
                </a:cubicBezTo>
                <a:cubicBezTo>
                  <a:pt x="763935" y="370649"/>
                  <a:pt x="952119" y="422567"/>
                  <a:pt x="1228104" y="510256"/>
                </a:cubicBezTo>
                <a:cubicBezTo>
                  <a:pt x="1421774" y="483202"/>
                  <a:pt x="1677231" y="527690"/>
                  <a:pt x="1809115" y="429094"/>
                </a:cubicBezTo>
                <a:cubicBezTo>
                  <a:pt x="1649275" y="420445"/>
                  <a:pt x="1466669" y="441062"/>
                  <a:pt x="1329591" y="403145"/>
                </a:cubicBezTo>
                <a:cubicBezTo>
                  <a:pt x="1168350" y="391787"/>
                  <a:pt x="1046130" y="211326"/>
                  <a:pt x="1158052" y="134929"/>
                </a:cubicBezTo>
                <a:cubicBezTo>
                  <a:pt x="1400185" y="62777"/>
                  <a:pt x="1772397" y="153220"/>
                  <a:pt x="1923475" y="107084"/>
                </a:cubicBezTo>
                <a:cubicBezTo>
                  <a:pt x="2031760" y="61433"/>
                  <a:pt x="2187198" y="8465"/>
                  <a:pt x="2376375" y="61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A3D920-220B-42A9-A593-711D746C8A2B}"/>
              </a:ext>
            </a:extLst>
          </p:cNvPr>
          <p:cNvGrpSpPr/>
          <p:nvPr/>
        </p:nvGrpSpPr>
        <p:grpSpPr>
          <a:xfrm>
            <a:off x="4406999" y="1264073"/>
            <a:ext cx="3168352" cy="3960946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4D32100-9E13-4CD0-B3BA-583EAEEB73C6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5F8F25EE-A2C6-4EB7-B175-A61AE47A5770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3FCF759-3F00-4AA0-A2B6-CAF8E4BAC564}"/>
              </a:ext>
            </a:extLst>
          </p:cNvPr>
          <p:cNvSpPr/>
          <p:nvPr/>
        </p:nvSpPr>
        <p:spPr>
          <a:xfrm>
            <a:off x="6018982" y="1831533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D39B1AF-5C0D-4B1B-BFD7-C4E236204D68}"/>
              </a:ext>
            </a:extLst>
          </p:cNvPr>
          <p:cNvSpPr/>
          <p:nvPr/>
        </p:nvSpPr>
        <p:spPr>
          <a:xfrm>
            <a:off x="4476922" y="4241382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609A5C-E1FE-49FB-B0B7-81C9FC93DFE8}"/>
              </a:ext>
            </a:extLst>
          </p:cNvPr>
          <p:cNvSpPr/>
          <p:nvPr/>
        </p:nvSpPr>
        <p:spPr>
          <a:xfrm>
            <a:off x="4659452" y="2166104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DA6CEB-5898-46DC-8E50-E2A765336463}"/>
              </a:ext>
            </a:extLst>
          </p:cNvPr>
          <p:cNvSpPr/>
          <p:nvPr/>
        </p:nvSpPr>
        <p:spPr>
          <a:xfrm>
            <a:off x="4081582" y="316551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CB9C49-1635-4244-B9D2-0EA96A2BFA65}"/>
              </a:ext>
            </a:extLst>
          </p:cNvPr>
          <p:cNvSpPr txBox="1"/>
          <p:nvPr/>
        </p:nvSpPr>
        <p:spPr>
          <a:xfrm>
            <a:off x="2555460" y="1436284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7C113-C76F-4F28-B6B9-ED6911673730}"/>
              </a:ext>
            </a:extLst>
          </p:cNvPr>
          <p:cNvSpPr txBox="1"/>
          <p:nvPr/>
        </p:nvSpPr>
        <p:spPr>
          <a:xfrm>
            <a:off x="1103849" y="2271038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260EE-0F53-4952-AD72-DE5BCD015914}"/>
              </a:ext>
            </a:extLst>
          </p:cNvPr>
          <p:cNvSpPr txBox="1"/>
          <p:nvPr/>
        </p:nvSpPr>
        <p:spPr>
          <a:xfrm>
            <a:off x="558802" y="3319112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D73B69-D221-434E-9DDF-1CFF2758F189}"/>
              </a:ext>
            </a:extLst>
          </p:cNvPr>
          <p:cNvSpPr txBox="1"/>
          <p:nvPr/>
        </p:nvSpPr>
        <p:spPr>
          <a:xfrm>
            <a:off x="904657" y="4398739"/>
            <a:ext cx="34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FC13A91C-2BD4-4928-AF8C-07A7B1C1C086}"/>
              </a:ext>
            </a:extLst>
          </p:cNvPr>
          <p:cNvSpPr/>
          <p:nvPr/>
        </p:nvSpPr>
        <p:spPr>
          <a:xfrm rot="11157538">
            <a:off x="7162027" y="1174328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3AC9DD-2A17-4F9B-A566-68DEBE91F776}"/>
              </a:ext>
            </a:extLst>
          </p:cNvPr>
          <p:cNvSpPr txBox="1"/>
          <p:nvPr/>
        </p:nvSpPr>
        <p:spPr>
          <a:xfrm>
            <a:off x="8457416" y="2786669"/>
            <a:ext cx="310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ADDF9F9-FB5B-4E74-A578-7F71279F1CA0}"/>
              </a:ext>
            </a:extLst>
          </p:cNvPr>
          <p:cNvCxnSpPr>
            <a:cxnSpLocks/>
          </p:cNvCxnSpPr>
          <p:nvPr/>
        </p:nvCxnSpPr>
        <p:spPr>
          <a:xfrm flipV="1">
            <a:off x="8457414" y="2283883"/>
            <a:ext cx="3067292" cy="13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79A05A1-6434-4A2E-A052-F2E31F286C16}"/>
              </a:ext>
            </a:extLst>
          </p:cNvPr>
          <p:cNvSpPr txBox="1"/>
          <p:nvPr/>
        </p:nvSpPr>
        <p:spPr>
          <a:xfrm>
            <a:off x="8457416" y="2478893"/>
            <a:ext cx="310252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자유형: 도형 54">
            <a:extLst>
              <a:ext uri="{FF2B5EF4-FFF2-40B4-BE49-F238E27FC236}">
                <a16:creationId xmlns:a16="http://schemas.microsoft.com/office/drawing/2014/main" id="{47FE7198-A8BD-4894-A8F3-8B22123A0B33}"/>
              </a:ext>
            </a:extLst>
          </p:cNvPr>
          <p:cNvSpPr>
            <a:spLocks noChangeAspect="1"/>
          </p:cNvSpPr>
          <p:nvPr/>
        </p:nvSpPr>
        <p:spPr>
          <a:xfrm>
            <a:off x="4724584" y="4416768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3" name="Block Arc 5">
            <a:extLst>
              <a:ext uri="{FF2B5EF4-FFF2-40B4-BE49-F238E27FC236}">
                <a16:creationId xmlns:a16="http://schemas.microsoft.com/office/drawing/2014/main" id="{A5A26052-5487-45F8-A936-251BBC206026}"/>
              </a:ext>
            </a:extLst>
          </p:cNvPr>
          <p:cNvSpPr>
            <a:spLocks noChangeAspect="1"/>
          </p:cNvSpPr>
          <p:nvPr/>
        </p:nvSpPr>
        <p:spPr>
          <a:xfrm rot="10800000">
            <a:off x="6217989" y="2000610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4" name="자유형: 도형 61">
            <a:extLst>
              <a:ext uri="{FF2B5EF4-FFF2-40B4-BE49-F238E27FC236}">
                <a16:creationId xmlns:a16="http://schemas.microsoft.com/office/drawing/2014/main" id="{4C249BA4-6766-4C39-ABA7-119CC310043A}"/>
              </a:ext>
            </a:extLst>
          </p:cNvPr>
          <p:cNvSpPr>
            <a:spLocks noChangeAspect="1"/>
          </p:cNvSpPr>
          <p:nvPr/>
        </p:nvSpPr>
        <p:spPr>
          <a:xfrm>
            <a:off x="4846671" y="2316786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자유형: 도형 62">
            <a:extLst>
              <a:ext uri="{FF2B5EF4-FFF2-40B4-BE49-F238E27FC236}">
                <a16:creationId xmlns:a16="http://schemas.microsoft.com/office/drawing/2014/main" id="{7246D57B-E094-4A06-93A1-92B02453FA74}"/>
              </a:ext>
            </a:extLst>
          </p:cNvPr>
          <p:cNvSpPr>
            <a:spLocks noChangeAspect="1"/>
          </p:cNvSpPr>
          <p:nvPr/>
        </p:nvSpPr>
        <p:spPr>
          <a:xfrm>
            <a:off x="4237733" y="3352642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065AC0-EC85-4A92-9EA9-1F4FCDCE7D24}"/>
              </a:ext>
            </a:extLst>
          </p:cNvPr>
          <p:cNvSpPr txBox="1"/>
          <p:nvPr/>
        </p:nvSpPr>
        <p:spPr>
          <a:xfrm>
            <a:off x="8580222" y="1809990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882123-8B86-4A5D-8271-948FCB89A5AE}"/>
              </a:ext>
            </a:extLst>
          </p:cNvPr>
          <p:cNvGrpSpPr/>
          <p:nvPr/>
        </p:nvGrpSpPr>
        <p:grpSpPr>
          <a:xfrm>
            <a:off x="8126613" y="662957"/>
            <a:ext cx="3433328" cy="1166461"/>
            <a:chOff x="3862980" y="5108508"/>
            <a:chExt cx="3433328" cy="11664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EA7439-82DF-451E-999A-FE71B8DE085B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494DDD2-D436-4B4D-8802-9C415DD17A48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CC4C64F-B65B-4A66-A6C9-23A8C8736E42}"/>
              </a:ext>
            </a:extLst>
          </p:cNvPr>
          <p:cNvSpPr/>
          <p:nvPr/>
        </p:nvSpPr>
        <p:spPr>
          <a:xfrm>
            <a:off x="5558037" y="16313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BED6F12E-C308-481E-BDAD-6B51594C6434}"/>
              </a:ext>
            </a:extLst>
          </p:cNvPr>
          <p:cNvSpPr/>
          <p:nvPr/>
        </p:nvSpPr>
        <p:spPr>
          <a:xfrm>
            <a:off x="5829301" y="1860980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315DAAA1-47E4-4849-94CD-AE82D955F448}"/>
              </a:ext>
            </a:extLst>
          </p:cNvPr>
          <p:cNvSpPr/>
          <p:nvPr/>
        </p:nvSpPr>
        <p:spPr>
          <a:xfrm>
            <a:off x="5829301" y="3194855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F43A9725-0324-400C-B9F3-36AC1D5F93EF}"/>
              </a:ext>
            </a:extLst>
          </p:cNvPr>
          <p:cNvSpPr/>
          <p:nvPr/>
        </p:nvSpPr>
        <p:spPr>
          <a:xfrm>
            <a:off x="5829301" y="45287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A42B55-00A7-4425-9197-F11957014304}"/>
              </a:ext>
            </a:extLst>
          </p:cNvPr>
          <p:cNvGrpSpPr/>
          <p:nvPr/>
        </p:nvGrpSpPr>
        <p:grpSpPr>
          <a:xfrm>
            <a:off x="6792801" y="1951746"/>
            <a:ext cx="3865675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09DE02-FB1F-4C0C-A132-7DF0E7059CE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6144CA-4109-4D1F-B9DD-CECFD4256096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76BA98-DF36-42F7-8F4C-D9A6DC83262E}"/>
              </a:ext>
            </a:extLst>
          </p:cNvPr>
          <p:cNvGrpSpPr/>
          <p:nvPr/>
        </p:nvGrpSpPr>
        <p:grpSpPr>
          <a:xfrm>
            <a:off x="6792801" y="3292585"/>
            <a:ext cx="3865674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12D86E-91B3-4CA2-98C3-36BAAAD59E0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E341D-7420-4DD3-9541-B5A2EB478F97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6984C-F5A1-4242-A40B-37ABCCB89825}"/>
              </a:ext>
            </a:extLst>
          </p:cNvPr>
          <p:cNvGrpSpPr/>
          <p:nvPr/>
        </p:nvGrpSpPr>
        <p:grpSpPr>
          <a:xfrm>
            <a:off x="6792801" y="4633423"/>
            <a:ext cx="3865675" cy="923330"/>
            <a:chOff x="2551706" y="4283314"/>
            <a:chExt cx="1480091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23F990-F609-44C8-A187-272937AC75F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C2A6F-EBFB-4C4F-8140-C9A5EBEA7E9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ight Arrow 3">
            <a:extLst>
              <a:ext uri="{FF2B5EF4-FFF2-40B4-BE49-F238E27FC236}">
                <a16:creationId xmlns:a16="http://schemas.microsoft.com/office/drawing/2014/main" id="{1309C2C2-59CB-4C5A-A04E-14CB4EAED255}"/>
              </a:ext>
            </a:extLst>
          </p:cNvPr>
          <p:cNvSpPr/>
          <p:nvPr/>
        </p:nvSpPr>
        <p:spPr>
          <a:xfrm>
            <a:off x="1000392" y="2175334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46905F-2395-484B-BEF2-825B045C6CF7}"/>
              </a:ext>
            </a:extLst>
          </p:cNvPr>
          <p:cNvSpPr/>
          <p:nvPr/>
        </p:nvSpPr>
        <p:spPr>
          <a:xfrm>
            <a:off x="2170248" y="3093789"/>
            <a:ext cx="1700969" cy="1316583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6B2463-490C-4D11-AE54-3F3AEE061B8E}"/>
              </a:ext>
            </a:extLst>
          </p:cNvPr>
          <p:cNvSpPr/>
          <p:nvPr/>
        </p:nvSpPr>
        <p:spPr>
          <a:xfrm rot="1164718">
            <a:off x="1600839" y="2749371"/>
            <a:ext cx="1283711" cy="624642"/>
          </a:xfrm>
          <a:custGeom>
            <a:avLst/>
            <a:gdLst/>
            <a:ahLst/>
            <a:cxnLst/>
            <a:rect l="l" t="t" r="r" b="b"/>
            <a:pathLst>
              <a:path w="1283711" h="624642">
                <a:moveTo>
                  <a:pt x="449527" y="340541"/>
                </a:moveTo>
                <a:lnTo>
                  <a:pt x="449527" y="348876"/>
                </a:lnTo>
                <a:cubicBezTo>
                  <a:pt x="449527" y="358897"/>
                  <a:pt x="448982" y="365693"/>
                  <a:pt x="447890" y="369265"/>
                </a:cubicBezTo>
                <a:cubicBezTo>
                  <a:pt x="446303" y="374722"/>
                  <a:pt x="442979" y="379336"/>
                  <a:pt x="437919" y="383106"/>
                </a:cubicBezTo>
                <a:cubicBezTo>
                  <a:pt x="431073" y="388067"/>
                  <a:pt x="423879" y="390548"/>
                  <a:pt x="416339" y="390548"/>
                </a:cubicBezTo>
                <a:cubicBezTo>
                  <a:pt x="409592" y="390548"/>
                  <a:pt x="404035" y="388414"/>
                  <a:pt x="399670" y="384148"/>
                </a:cubicBezTo>
                <a:cubicBezTo>
                  <a:pt x="395304" y="379882"/>
                  <a:pt x="393121" y="374821"/>
                  <a:pt x="393121" y="368968"/>
                </a:cubicBezTo>
                <a:cubicBezTo>
                  <a:pt x="393121" y="363014"/>
                  <a:pt x="395850" y="358103"/>
                  <a:pt x="401307" y="354234"/>
                </a:cubicBezTo>
                <a:cubicBezTo>
                  <a:pt x="404879" y="351852"/>
                  <a:pt x="412469" y="349421"/>
                  <a:pt x="424078" y="346941"/>
                </a:cubicBezTo>
                <a:cubicBezTo>
                  <a:pt x="435686" y="344461"/>
                  <a:pt x="444169" y="342327"/>
                  <a:pt x="449527" y="340541"/>
                </a:cubicBezTo>
                <a:close/>
                <a:moveTo>
                  <a:pt x="691819" y="286814"/>
                </a:moveTo>
                <a:cubicBezTo>
                  <a:pt x="700352" y="286814"/>
                  <a:pt x="707595" y="289965"/>
                  <a:pt x="713548" y="296265"/>
                </a:cubicBezTo>
                <a:cubicBezTo>
                  <a:pt x="719501" y="302565"/>
                  <a:pt x="722627" y="311768"/>
                  <a:pt x="722924" y="323873"/>
                </a:cubicBezTo>
                <a:lnTo>
                  <a:pt x="660417" y="323873"/>
                </a:lnTo>
                <a:cubicBezTo>
                  <a:pt x="660317" y="312462"/>
                  <a:pt x="663244" y="303434"/>
                  <a:pt x="669198" y="296786"/>
                </a:cubicBezTo>
                <a:cubicBezTo>
                  <a:pt x="675151" y="290138"/>
                  <a:pt x="682691" y="286814"/>
                  <a:pt x="691819" y="286814"/>
                </a:cubicBezTo>
                <a:close/>
                <a:moveTo>
                  <a:pt x="689289" y="254816"/>
                </a:moveTo>
                <a:cubicBezTo>
                  <a:pt x="668354" y="254816"/>
                  <a:pt x="651041" y="262233"/>
                  <a:pt x="637348" y="277066"/>
                </a:cubicBezTo>
                <a:cubicBezTo>
                  <a:pt x="623656" y="291899"/>
                  <a:pt x="616810" y="312413"/>
                  <a:pt x="616810" y="338607"/>
                </a:cubicBezTo>
                <a:cubicBezTo>
                  <a:pt x="616810" y="360534"/>
                  <a:pt x="622019" y="378691"/>
                  <a:pt x="632437" y="393078"/>
                </a:cubicBezTo>
                <a:cubicBezTo>
                  <a:pt x="645633" y="411036"/>
                  <a:pt x="665973" y="420016"/>
                  <a:pt x="693457" y="420016"/>
                </a:cubicBezTo>
                <a:cubicBezTo>
                  <a:pt x="710820" y="420016"/>
                  <a:pt x="725281" y="416022"/>
                  <a:pt x="736840" y="408035"/>
                </a:cubicBezTo>
                <a:cubicBezTo>
                  <a:pt x="748399" y="400048"/>
                  <a:pt x="756857" y="388414"/>
                  <a:pt x="762215" y="373135"/>
                </a:cubicBezTo>
                <a:lnTo>
                  <a:pt x="720543" y="366140"/>
                </a:lnTo>
                <a:cubicBezTo>
                  <a:pt x="718261" y="374077"/>
                  <a:pt x="714888" y="379832"/>
                  <a:pt x="710423" y="383404"/>
                </a:cubicBezTo>
                <a:cubicBezTo>
                  <a:pt x="705958" y="386976"/>
                  <a:pt x="700451" y="388762"/>
                  <a:pt x="693903" y="388762"/>
                </a:cubicBezTo>
                <a:cubicBezTo>
                  <a:pt x="684279" y="388762"/>
                  <a:pt x="676242" y="385314"/>
                  <a:pt x="669793" y="378418"/>
                </a:cubicBezTo>
                <a:cubicBezTo>
                  <a:pt x="663344" y="371522"/>
                  <a:pt x="659970" y="361873"/>
                  <a:pt x="659673" y="349471"/>
                </a:cubicBezTo>
                <a:lnTo>
                  <a:pt x="764448" y="349471"/>
                </a:lnTo>
                <a:cubicBezTo>
                  <a:pt x="765043" y="317423"/>
                  <a:pt x="758544" y="293636"/>
                  <a:pt x="744951" y="278108"/>
                </a:cubicBezTo>
                <a:cubicBezTo>
                  <a:pt x="731358" y="262580"/>
                  <a:pt x="712804" y="254816"/>
                  <a:pt x="689289" y="254816"/>
                </a:cubicBezTo>
                <a:close/>
                <a:moveTo>
                  <a:pt x="424078" y="254816"/>
                </a:moveTo>
                <a:cubicBezTo>
                  <a:pt x="403539" y="254816"/>
                  <a:pt x="388061" y="258487"/>
                  <a:pt x="377643" y="265830"/>
                </a:cubicBezTo>
                <a:cubicBezTo>
                  <a:pt x="367225" y="273172"/>
                  <a:pt x="359883" y="284483"/>
                  <a:pt x="355617" y="299762"/>
                </a:cubicBezTo>
                <a:lnTo>
                  <a:pt x="393568" y="306609"/>
                </a:lnTo>
                <a:cubicBezTo>
                  <a:pt x="396148" y="299266"/>
                  <a:pt x="399521" y="294132"/>
                  <a:pt x="403688" y="291205"/>
                </a:cubicBezTo>
                <a:cubicBezTo>
                  <a:pt x="407855" y="288278"/>
                  <a:pt x="413660" y="286814"/>
                  <a:pt x="421101" y="286814"/>
                </a:cubicBezTo>
                <a:cubicBezTo>
                  <a:pt x="432114" y="286814"/>
                  <a:pt x="439605" y="288526"/>
                  <a:pt x="443574" y="291949"/>
                </a:cubicBezTo>
                <a:cubicBezTo>
                  <a:pt x="447543" y="295372"/>
                  <a:pt x="449527" y="301102"/>
                  <a:pt x="449527" y="309139"/>
                </a:cubicBezTo>
                <a:lnTo>
                  <a:pt x="449527" y="313306"/>
                </a:lnTo>
                <a:cubicBezTo>
                  <a:pt x="441987" y="316481"/>
                  <a:pt x="428443" y="319904"/>
                  <a:pt x="408897" y="323575"/>
                </a:cubicBezTo>
                <a:cubicBezTo>
                  <a:pt x="394411" y="326353"/>
                  <a:pt x="383324" y="329603"/>
                  <a:pt x="375634" y="333323"/>
                </a:cubicBezTo>
                <a:cubicBezTo>
                  <a:pt x="367945" y="337044"/>
                  <a:pt x="361967" y="342402"/>
                  <a:pt x="357700" y="349397"/>
                </a:cubicBezTo>
                <a:cubicBezTo>
                  <a:pt x="353434" y="356392"/>
                  <a:pt x="351301" y="364354"/>
                  <a:pt x="351301" y="373284"/>
                </a:cubicBezTo>
                <a:cubicBezTo>
                  <a:pt x="351301" y="386777"/>
                  <a:pt x="355989" y="397939"/>
                  <a:pt x="365365" y="406770"/>
                </a:cubicBezTo>
                <a:cubicBezTo>
                  <a:pt x="374741" y="415600"/>
                  <a:pt x="387565" y="420016"/>
                  <a:pt x="403837" y="420016"/>
                </a:cubicBezTo>
                <a:cubicBezTo>
                  <a:pt x="413064" y="420016"/>
                  <a:pt x="421746" y="418279"/>
                  <a:pt x="429882" y="414807"/>
                </a:cubicBezTo>
                <a:cubicBezTo>
                  <a:pt x="438018" y="411334"/>
                  <a:pt x="445658" y="406125"/>
                  <a:pt x="452801" y="399180"/>
                </a:cubicBezTo>
                <a:cubicBezTo>
                  <a:pt x="453099" y="399973"/>
                  <a:pt x="453595" y="401611"/>
                  <a:pt x="454290" y="404091"/>
                </a:cubicBezTo>
                <a:cubicBezTo>
                  <a:pt x="455877" y="409548"/>
                  <a:pt x="457217" y="413666"/>
                  <a:pt x="458308" y="416444"/>
                </a:cubicBezTo>
                <a:lnTo>
                  <a:pt x="499682" y="416444"/>
                </a:lnTo>
                <a:cubicBezTo>
                  <a:pt x="496011" y="408903"/>
                  <a:pt x="493506" y="401834"/>
                  <a:pt x="492166" y="395236"/>
                </a:cubicBezTo>
                <a:cubicBezTo>
                  <a:pt x="490827" y="388638"/>
                  <a:pt x="490157" y="378393"/>
                  <a:pt x="490157" y="364503"/>
                </a:cubicBezTo>
                <a:lnTo>
                  <a:pt x="490604" y="315687"/>
                </a:lnTo>
                <a:cubicBezTo>
                  <a:pt x="490604" y="297530"/>
                  <a:pt x="488743" y="285053"/>
                  <a:pt x="485023" y="278257"/>
                </a:cubicBezTo>
                <a:cubicBezTo>
                  <a:pt x="481302" y="271460"/>
                  <a:pt x="474878" y="265854"/>
                  <a:pt x="465750" y="261439"/>
                </a:cubicBezTo>
                <a:cubicBezTo>
                  <a:pt x="456621" y="257024"/>
                  <a:pt x="442731" y="254816"/>
                  <a:pt x="424078" y="254816"/>
                </a:cubicBezTo>
                <a:close/>
                <a:moveTo>
                  <a:pt x="1015880" y="241898"/>
                </a:moveTo>
                <a:cubicBezTo>
                  <a:pt x="976533" y="241898"/>
                  <a:pt x="946129" y="274092"/>
                  <a:pt x="946129" y="313439"/>
                </a:cubicBezTo>
                <a:cubicBezTo>
                  <a:pt x="946129" y="354574"/>
                  <a:pt x="980110" y="384980"/>
                  <a:pt x="1021247" y="383191"/>
                </a:cubicBezTo>
                <a:cubicBezTo>
                  <a:pt x="1060594" y="381403"/>
                  <a:pt x="1090998" y="347420"/>
                  <a:pt x="1089210" y="309862"/>
                </a:cubicBezTo>
                <a:cubicBezTo>
                  <a:pt x="1087421" y="270515"/>
                  <a:pt x="1055228" y="240109"/>
                  <a:pt x="1015880" y="241898"/>
                </a:cubicBezTo>
                <a:close/>
                <a:moveTo>
                  <a:pt x="533764" y="198262"/>
                </a:moveTo>
                <a:lnTo>
                  <a:pt x="533764" y="416444"/>
                </a:lnTo>
                <a:lnTo>
                  <a:pt x="575585" y="416444"/>
                </a:lnTo>
                <a:lnTo>
                  <a:pt x="575585" y="198262"/>
                </a:lnTo>
                <a:close/>
                <a:moveTo>
                  <a:pt x="238935" y="194541"/>
                </a:moveTo>
                <a:cubicBezTo>
                  <a:pt x="222168" y="194541"/>
                  <a:pt x="207855" y="197071"/>
                  <a:pt x="195999" y="202131"/>
                </a:cubicBezTo>
                <a:cubicBezTo>
                  <a:pt x="184142" y="207191"/>
                  <a:pt x="175063" y="214558"/>
                  <a:pt x="168763" y="224232"/>
                </a:cubicBezTo>
                <a:cubicBezTo>
                  <a:pt x="162463" y="233906"/>
                  <a:pt x="159312" y="244299"/>
                  <a:pt x="159312" y="255412"/>
                </a:cubicBezTo>
                <a:cubicBezTo>
                  <a:pt x="159312" y="272676"/>
                  <a:pt x="166010" y="287311"/>
                  <a:pt x="179404" y="299316"/>
                </a:cubicBezTo>
                <a:cubicBezTo>
                  <a:pt x="188929" y="307849"/>
                  <a:pt x="205499" y="315042"/>
                  <a:pt x="229113" y="320896"/>
                </a:cubicBezTo>
                <a:cubicBezTo>
                  <a:pt x="247468" y="325460"/>
                  <a:pt x="259226" y="328635"/>
                  <a:pt x="264385" y="330421"/>
                </a:cubicBezTo>
                <a:cubicBezTo>
                  <a:pt x="271926" y="333100"/>
                  <a:pt x="277209" y="336250"/>
                  <a:pt x="280235" y="339872"/>
                </a:cubicBezTo>
                <a:cubicBezTo>
                  <a:pt x="283261" y="343493"/>
                  <a:pt x="284775" y="347884"/>
                  <a:pt x="284775" y="353043"/>
                </a:cubicBezTo>
                <a:cubicBezTo>
                  <a:pt x="284775" y="361080"/>
                  <a:pt x="281178" y="368099"/>
                  <a:pt x="273984" y="374102"/>
                </a:cubicBezTo>
                <a:cubicBezTo>
                  <a:pt x="266791" y="380105"/>
                  <a:pt x="256100" y="383106"/>
                  <a:pt x="241912" y="383106"/>
                </a:cubicBezTo>
                <a:cubicBezTo>
                  <a:pt x="228517" y="383106"/>
                  <a:pt x="217876" y="379733"/>
                  <a:pt x="209988" y="372986"/>
                </a:cubicBezTo>
                <a:cubicBezTo>
                  <a:pt x="202101" y="366239"/>
                  <a:pt x="196867" y="355672"/>
                  <a:pt x="194287" y="341286"/>
                </a:cubicBezTo>
                <a:lnTo>
                  <a:pt x="151425" y="345453"/>
                </a:lnTo>
                <a:cubicBezTo>
                  <a:pt x="154302" y="369861"/>
                  <a:pt x="163132" y="388439"/>
                  <a:pt x="177916" y="401189"/>
                </a:cubicBezTo>
                <a:cubicBezTo>
                  <a:pt x="192700" y="413938"/>
                  <a:pt x="213883" y="420313"/>
                  <a:pt x="241466" y="420313"/>
                </a:cubicBezTo>
                <a:cubicBezTo>
                  <a:pt x="260416" y="420313"/>
                  <a:pt x="276242" y="417659"/>
                  <a:pt x="288942" y="412351"/>
                </a:cubicBezTo>
                <a:cubicBezTo>
                  <a:pt x="301642" y="407043"/>
                  <a:pt x="311464" y="398932"/>
                  <a:pt x="318410" y="388018"/>
                </a:cubicBezTo>
                <a:cubicBezTo>
                  <a:pt x="325355" y="377103"/>
                  <a:pt x="328828" y="365396"/>
                  <a:pt x="328828" y="352894"/>
                </a:cubicBezTo>
                <a:cubicBezTo>
                  <a:pt x="328828" y="339103"/>
                  <a:pt x="325925" y="327519"/>
                  <a:pt x="320121" y="318143"/>
                </a:cubicBezTo>
                <a:cubicBezTo>
                  <a:pt x="314317" y="308767"/>
                  <a:pt x="306280" y="301375"/>
                  <a:pt x="296011" y="295967"/>
                </a:cubicBezTo>
                <a:cubicBezTo>
                  <a:pt x="285742" y="290560"/>
                  <a:pt x="269892" y="285326"/>
                  <a:pt x="248460" y="280266"/>
                </a:cubicBezTo>
                <a:cubicBezTo>
                  <a:pt x="227029" y="275206"/>
                  <a:pt x="213535" y="270344"/>
                  <a:pt x="207979" y="265681"/>
                </a:cubicBezTo>
                <a:cubicBezTo>
                  <a:pt x="203614" y="262010"/>
                  <a:pt x="201431" y="257595"/>
                  <a:pt x="201431" y="252435"/>
                </a:cubicBezTo>
                <a:cubicBezTo>
                  <a:pt x="201431" y="246780"/>
                  <a:pt x="203762" y="242265"/>
                  <a:pt x="208426" y="238892"/>
                </a:cubicBezTo>
                <a:cubicBezTo>
                  <a:pt x="215669" y="233633"/>
                  <a:pt x="225690" y="231004"/>
                  <a:pt x="238489" y="231004"/>
                </a:cubicBezTo>
                <a:cubicBezTo>
                  <a:pt x="250891" y="231004"/>
                  <a:pt x="260193" y="233460"/>
                  <a:pt x="266394" y="238371"/>
                </a:cubicBezTo>
                <a:cubicBezTo>
                  <a:pt x="272595" y="243282"/>
                  <a:pt x="276639" y="251344"/>
                  <a:pt x="278524" y="262555"/>
                </a:cubicBezTo>
                <a:lnTo>
                  <a:pt x="322577" y="260621"/>
                </a:lnTo>
                <a:cubicBezTo>
                  <a:pt x="321882" y="240579"/>
                  <a:pt x="314615" y="224555"/>
                  <a:pt x="300774" y="212549"/>
                </a:cubicBezTo>
                <a:cubicBezTo>
                  <a:pt x="286933" y="200544"/>
                  <a:pt x="266320" y="194541"/>
                  <a:pt x="238935" y="194541"/>
                </a:cubicBezTo>
                <a:close/>
                <a:moveTo>
                  <a:pt x="525826" y="1"/>
                </a:moveTo>
                <a:cubicBezTo>
                  <a:pt x="665778" y="1"/>
                  <a:pt x="805730" y="448"/>
                  <a:pt x="946129" y="2237"/>
                </a:cubicBezTo>
                <a:cubicBezTo>
                  <a:pt x="980110" y="2237"/>
                  <a:pt x="1017670" y="21909"/>
                  <a:pt x="1044497" y="43372"/>
                </a:cubicBezTo>
                <a:cubicBezTo>
                  <a:pt x="1116037" y="107758"/>
                  <a:pt x="1182214" y="179299"/>
                  <a:pt x="1250177" y="247263"/>
                </a:cubicBezTo>
                <a:cubicBezTo>
                  <a:pt x="1294889" y="291977"/>
                  <a:pt x="1294889" y="329535"/>
                  <a:pt x="1250177" y="374249"/>
                </a:cubicBezTo>
                <a:cubicBezTo>
                  <a:pt x="1182214" y="444000"/>
                  <a:pt x="1112460" y="510176"/>
                  <a:pt x="1044497" y="579928"/>
                </a:cubicBezTo>
                <a:cubicBezTo>
                  <a:pt x="1015880" y="608544"/>
                  <a:pt x="981899" y="622852"/>
                  <a:pt x="940762" y="622852"/>
                </a:cubicBezTo>
                <a:cubicBezTo>
                  <a:pt x="803047" y="622852"/>
                  <a:pt x="663542" y="624642"/>
                  <a:pt x="525825" y="624642"/>
                </a:cubicBezTo>
                <a:cubicBezTo>
                  <a:pt x="388110" y="624642"/>
                  <a:pt x="252183" y="624642"/>
                  <a:pt x="114466" y="624642"/>
                </a:cubicBezTo>
                <a:cubicBezTo>
                  <a:pt x="32194" y="624642"/>
                  <a:pt x="0" y="592448"/>
                  <a:pt x="0" y="511964"/>
                </a:cubicBezTo>
                <a:cubicBezTo>
                  <a:pt x="0" y="377826"/>
                  <a:pt x="0" y="243686"/>
                  <a:pt x="0" y="109548"/>
                </a:cubicBezTo>
                <a:cubicBezTo>
                  <a:pt x="0" y="36218"/>
                  <a:pt x="32194" y="447"/>
                  <a:pt x="105524" y="447"/>
                </a:cubicBezTo>
                <a:cubicBezTo>
                  <a:pt x="245922" y="447"/>
                  <a:pt x="385874" y="0"/>
                  <a:pt x="525826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1"/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4127</Words>
  <Application>Microsoft Office PowerPoint</Application>
  <PresentationFormat>Widescreen</PresentationFormat>
  <Paragraphs>431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100</cp:revision>
  <dcterms:created xsi:type="dcterms:W3CDTF">2019-01-14T06:35:35Z</dcterms:created>
  <dcterms:modified xsi:type="dcterms:W3CDTF">2019-10-24T05:58:55Z</dcterms:modified>
</cp:coreProperties>
</file>